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6" r:id="rId3"/>
    <p:sldMasterId id="2147483697" r:id="rId4"/>
    <p:sldMasterId id="214748369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6858000" cy="9144000"/>
  <p:embeddedFontLs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enturyGothic-italic.fntdata"/><Relationship Id="rId10" Type="http://schemas.openxmlformats.org/officeDocument/2006/relationships/slide" Target="slides/slide4.xml"/><Relationship Id="rId32" Type="http://schemas.openxmlformats.org/officeDocument/2006/relationships/font" Target="fonts/CenturyGothic-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CenturyGothic-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UPZ8S1TqQU2T6CY1KetShFwjDaovnNR_mOaDUmwn_-s/edit?usp=shari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e321bf18a9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e321bf18a9_0_2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833"/>
              </a:lnSpc>
              <a:spcBef>
                <a:spcPts val="0"/>
              </a:spcBef>
              <a:spcAft>
                <a:spcPts val="800"/>
              </a:spcAft>
              <a:buNone/>
            </a:pPr>
            <a:r>
              <a:t/>
            </a:r>
            <a:endParaRPr/>
          </a:p>
        </p:txBody>
      </p:sp>
      <p:sp>
        <p:nvSpPr>
          <p:cNvPr id="267" name="Google Shape;267;g1e321bf18a9_0_2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878804824a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878804824a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Dana [Wendy will set up the breakout rooms]</a:t>
            </a:r>
            <a:endParaRPr/>
          </a:p>
        </p:txBody>
      </p:sp>
      <p:sp>
        <p:nvSpPr>
          <p:cNvPr id="335" name="Google Shape;335;g3878804824a_1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878804824a_1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878804824a_1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Dana</a:t>
            </a:r>
            <a:endParaRPr/>
          </a:p>
        </p:txBody>
      </p:sp>
      <p:sp>
        <p:nvSpPr>
          <p:cNvPr id="343" name="Google Shape;343;g3878804824a_1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e82346af53_0_4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Alyson</a:t>
            </a:r>
            <a:endParaRPr/>
          </a:p>
          <a:p>
            <a:pPr indent="0" lvl="0" marL="0" rtl="0" algn="l">
              <a:spcBef>
                <a:spcPts val="0"/>
              </a:spcBef>
              <a:spcAft>
                <a:spcPts val="0"/>
              </a:spcAft>
              <a:buNone/>
            </a:pPr>
            <a:r>
              <a:rPr lang="en-US"/>
              <a:t>Example of one way to </a:t>
            </a:r>
            <a:r>
              <a:rPr lang="en-US"/>
              <a:t>complete</a:t>
            </a:r>
            <a:r>
              <a:rPr lang="en-US"/>
              <a:t> a root cause analysis - if you have data on causes to draw from. </a:t>
            </a:r>
            <a:endParaRPr/>
          </a:p>
          <a:p>
            <a:pPr indent="0" lvl="0" marL="0" rtl="0" algn="l">
              <a:spcBef>
                <a:spcPts val="0"/>
              </a:spcBef>
              <a:spcAft>
                <a:spcPts val="0"/>
              </a:spcAft>
              <a:buNone/>
            </a:pPr>
            <a:r>
              <a:rPr lang="en-US" u="sng">
                <a:solidFill>
                  <a:schemeClr val="hlink"/>
                </a:solidFill>
                <a:hlinkClick r:id="rId2"/>
              </a:rPr>
              <a:t>https://docs.google.com/presentation/d/1UPZ8S1TqQU2T6CY1KetShFwjDaovnNR_mOaDUmwn_-s/copy?usp=sharing</a:t>
            </a:r>
            <a:r>
              <a:rPr lang="en-US"/>
              <a:t> </a:t>
            </a:r>
            <a:endParaRPr/>
          </a:p>
        </p:txBody>
      </p:sp>
      <p:sp>
        <p:nvSpPr>
          <p:cNvPr id="349" name="Google Shape;349;g2e82346af53_0_4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e82346af53_0_4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e82346af53_0_4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Alyson</a:t>
            </a:r>
            <a:endParaRPr/>
          </a:p>
          <a:p>
            <a:pPr indent="0" lvl="0" marL="0" rtl="0" algn="l">
              <a:spcBef>
                <a:spcPts val="0"/>
              </a:spcBef>
              <a:spcAft>
                <a:spcPts val="0"/>
              </a:spcAft>
              <a:buNone/>
            </a:pPr>
            <a:r>
              <a:rPr lang="en-US"/>
              <a:t>Record of </a:t>
            </a:r>
            <a:r>
              <a:rPr lang="en-US"/>
              <a:t>your</a:t>
            </a:r>
            <a:r>
              <a:rPr lang="en-US"/>
              <a:t> root cause analysis brainstorming serves as one communication tool - returning to it can help your community communicate about mission and reasons for that mission.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57" name="Google Shape;357;g2e82346af53_0_4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e82346af53_0_6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e82346af53_0_6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Wendy</a:t>
            </a:r>
            <a:endParaRPr/>
          </a:p>
        </p:txBody>
      </p:sp>
      <p:sp>
        <p:nvSpPr>
          <p:cNvPr id="365" name="Google Shape;365;g2e82346af53_0_6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e82346af53_0_6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e82346af53_0_6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Wendy</a:t>
            </a:r>
            <a:endParaRPr/>
          </a:p>
        </p:txBody>
      </p:sp>
      <p:sp>
        <p:nvSpPr>
          <p:cNvPr id="372" name="Google Shape;372;g2e82346af53_0_6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e82346af53_0_6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e82346af53_0_6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Wendy</a:t>
            </a:r>
            <a:endParaRPr/>
          </a:p>
        </p:txBody>
      </p:sp>
      <p:sp>
        <p:nvSpPr>
          <p:cNvPr id="379" name="Google Shape;379;g2e82346af53_0_6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e82346af53_0_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e82346af53_0_6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Wendy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5f313867db_0_139:notes"/>
          <p:cNvSpPr/>
          <p:nvPr>
            <p:ph idx="2" type="sldImg"/>
          </p:nvPr>
        </p:nvSpPr>
        <p:spPr>
          <a:xfrm>
            <a:off x="38129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5f313867db_0_1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Wendy</a:t>
            </a:r>
            <a:endParaRPr/>
          </a:p>
          <a:p>
            <a:pPr indent="0" lvl="0" marL="0" rtl="0" algn="l">
              <a:spcBef>
                <a:spcPts val="0"/>
              </a:spcBef>
              <a:spcAft>
                <a:spcPts val="0"/>
              </a:spcAft>
              <a:buNone/>
            </a:pPr>
            <a:r>
              <a:rPr lang="en-US"/>
              <a:t>Discussion point:  In what ways might a Driver Diagram serve as a tool in a change partnership?</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e82346af53_0_10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Dana</a:t>
            </a:r>
            <a:endParaRPr/>
          </a:p>
        </p:txBody>
      </p:sp>
      <p:sp>
        <p:nvSpPr>
          <p:cNvPr id="457" name="Google Shape;457;g2e82346af53_0_10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de77a58645_3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de77a58645_3_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Wendy</a:t>
            </a:r>
            <a:endParaRPr/>
          </a:p>
        </p:txBody>
      </p:sp>
      <p:sp>
        <p:nvSpPr>
          <p:cNvPr id="274" name="Google Shape;274;g2de77a58645_3_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878804824a_1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878804824a_1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Dana</a:t>
            </a:r>
            <a:endParaRPr/>
          </a:p>
        </p:txBody>
      </p:sp>
      <p:sp>
        <p:nvSpPr>
          <p:cNvPr id="465" name="Google Shape;465;g3878804824a_1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e82346af53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g2e82346af53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Alyson</a:t>
            </a:r>
            <a:endParaRPr/>
          </a:p>
        </p:txBody>
      </p:sp>
      <p:sp>
        <p:nvSpPr>
          <p:cNvPr id="472" name="Google Shape;472;g2e82346af53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Alyson</a:t>
            </a:r>
            <a:endParaRPr/>
          </a:p>
        </p:txBody>
      </p:sp>
      <p:sp>
        <p:nvSpPr>
          <p:cNvPr id="479" name="Google Shape;47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e82346af53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Alyson</a:t>
            </a:r>
            <a:endParaRPr/>
          </a:p>
        </p:txBody>
      </p:sp>
      <p:sp>
        <p:nvSpPr>
          <p:cNvPr id="485" name="Google Shape;485;g2e82346af53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e321bf18a9_0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g1e321bf18a9_0_2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Alyson</a:t>
            </a:r>
            <a:endParaRPr/>
          </a:p>
        </p:txBody>
      </p:sp>
      <p:sp>
        <p:nvSpPr>
          <p:cNvPr id="492" name="Google Shape;492;g1e321bf18a9_0_2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878804824a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878804824a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Wendy</a:t>
            </a:r>
            <a:endParaRPr/>
          </a:p>
        </p:txBody>
      </p:sp>
      <p:sp>
        <p:nvSpPr>
          <p:cNvPr id="281" name="Google Shape;281;g3878804824a_1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878804824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878804824a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Wendy</a:t>
            </a:r>
            <a:endParaRPr/>
          </a:p>
        </p:txBody>
      </p:sp>
      <p:sp>
        <p:nvSpPr>
          <p:cNvPr id="289" name="Google Shape;289;g3878804824a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e321bf18a9_0_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1e321bf18a9_0_2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Wendy</a:t>
            </a:r>
            <a:endParaRPr/>
          </a:p>
          <a:p>
            <a:pPr indent="0" lvl="0" marL="0" rtl="0" algn="l">
              <a:lnSpc>
                <a:spcPct val="100000"/>
              </a:lnSpc>
              <a:spcBef>
                <a:spcPts val="0"/>
              </a:spcBef>
              <a:spcAft>
                <a:spcPts val="0"/>
              </a:spcAft>
              <a:buClr>
                <a:schemeClr val="dk1"/>
              </a:buClr>
              <a:buSzPts val="1400"/>
              <a:buFont typeface="Arial"/>
              <a:buNone/>
            </a:pPr>
            <a:r>
              <a:rPr lang="en-US"/>
              <a:t>Improvement Science method - proven to enact change in educational systems</a:t>
            </a:r>
            <a:endParaRPr/>
          </a:p>
          <a:p>
            <a:pPr indent="0" lvl="0" marL="0" rtl="0" algn="l">
              <a:lnSpc>
                <a:spcPct val="100000"/>
              </a:lnSpc>
              <a:spcBef>
                <a:spcPts val="0"/>
              </a:spcBef>
              <a:spcAft>
                <a:spcPts val="0"/>
              </a:spcAft>
              <a:buClr>
                <a:schemeClr val="dk1"/>
              </a:buClr>
              <a:buSzPts val="1400"/>
              <a:buFont typeface="Arial"/>
              <a:buNone/>
            </a:pPr>
            <a:r>
              <a:rPr lang="en-US"/>
              <a:t>Connect to the Root Cause Analysis</a:t>
            </a:r>
            <a:endParaRPr/>
          </a:p>
        </p:txBody>
      </p:sp>
      <p:sp>
        <p:nvSpPr>
          <p:cNvPr id="296" name="Google Shape;296;g1e321bf18a9_0_2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e82346af53_0_3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Alyson</a:t>
            </a:r>
            <a:endParaRPr/>
          </a:p>
          <a:p>
            <a:pPr indent="0" lvl="0" marL="0" rtl="0" algn="l">
              <a:spcBef>
                <a:spcPts val="0"/>
              </a:spcBef>
              <a:spcAft>
                <a:spcPts val="0"/>
              </a:spcAft>
              <a:buNone/>
            </a:pPr>
            <a:r>
              <a:rPr lang="en-US"/>
              <a:t>Lots of stakeholders, institutions-will have many ideas/thoughts about the causes.  Will need to come to agreement.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2" name="Google Shape;302;g2e82346af53_0_3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e82346af53_0_3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Alyson</a:t>
            </a:r>
            <a:endParaRPr/>
          </a:p>
        </p:txBody>
      </p:sp>
      <p:sp>
        <p:nvSpPr>
          <p:cNvPr id="308" name="Google Shape;308;g2e82346af53_0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e82346af53_0_3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e82346af53_0_3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Alyson</a:t>
            </a:r>
            <a:endParaRPr/>
          </a:p>
          <a:p>
            <a:pPr indent="0" lvl="0" marL="0" rtl="0" algn="l">
              <a:spcBef>
                <a:spcPts val="0"/>
              </a:spcBef>
              <a:spcAft>
                <a:spcPts val="0"/>
              </a:spcAft>
              <a:buClr>
                <a:schemeClr val="dk1"/>
              </a:buClr>
              <a:buSzPts val="1100"/>
              <a:buFont typeface="Arial"/>
              <a:buNone/>
            </a:pPr>
            <a:r>
              <a:rPr lang="en-US"/>
              <a:t>This is what a full Root Cause analysis can look like</a:t>
            </a:r>
            <a:endParaRPr/>
          </a:p>
        </p:txBody>
      </p:sp>
      <p:sp>
        <p:nvSpPr>
          <p:cNvPr id="317" name="Google Shape;317;g2e82346af53_0_3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5f313867d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5f313867d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Dana</a:t>
            </a:r>
            <a:endParaRPr/>
          </a:p>
          <a:p>
            <a:pPr indent="0" lvl="0" marL="0" rtl="0" algn="l">
              <a:spcBef>
                <a:spcPts val="0"/>
              </a:spcBef>
              <a:spcAft>
                <a:spcPts val="0"/>
              </a:spcAft>
              <a:buNone/>
            </a:pPr>
            <a:r>
              <a:rPr lang="en-US"/>
              <a:t>10 minutes to brainstorm - 5 minutes to share 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Ask for one or two groups to share their topic and one of the last items on their brainstorm list. </a:t>
            </a:r>
            <a:endParaRPr/>
          </a:p>
          <a:p>
            <a:pPr indent="0" lvl="0" marL="0" rtl="0" algn="l">
              <a:spcBef>
                <a:spcPts val="0"/>
              </a:spcBef>
              <a:spcAft>
                <a:spcPts val="0"/>
              </a:spcAft>
              <a:buNone/>
            </a:pPr>
            <a:r>
              <a:rPr lang="en-US"/>
              <a:t>Discuss - are your final items targeted and manageable?  </a:t>
            </a:r>
            <a:endParaRPr/>
          </a:p>
        </p:txBody>
      </p:sp>
      <p:sp>
        <p:nvSpPr>
          <p:cNvPr id="328" name="Google Shape;328;g35f313867d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hyperlink" Target="https://pbs.twimg.com/profile_images/83610990/nsf1_400x400.jpg" TargetMode="Externa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hyperlink" Target="https://pbs.twimg.com/profile_images/83610990/nsf1_400x400.jpg" TargetMode="External"/><Relationship Id="rId4" Type="http://schemas.openxmlformats.org/officeDocument/2006/relationships/image" Target="../media/image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2425547"/>
            <a:ext cx="9144000" cy="1661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BCCB2A"/>
              </a:buClr>
              <a:buSzPts val="6000"/>
              <a:buFont typeface="Century Gothic"/>
              <a:buNone/>
              <a:defRPr sz="6000">
                <a:solidFill>
                  <a:srgbClr val="BCCB2A"/>
                </a:solidFill>
                <a:latin typeface="Century Gothic"/>
                <a:ea typeface="Century Gothic"/>
                <a:cs typeface="Century Gothic"/>
                <a:sym typeface="Century Gothic"/>
              </a:defRPr>
            </a:lvl1pPr>
            <a:lvl2pPr lvl="1">
              <a:spcBef>
                <a:spcPts val="0"/>
              </a:spcBef>
              <a:spcAft>
                <a:spcPts val="0"/>
              </a:spcAft>
              <a:buClr>
                <a:srgbClr val="BCCB2A"/>
              </a:buClr>
              <a:buSzPts val="1400"/>
              <a:buNone/>
              <a:defRPr>
                <a:solidFill>
                  <a:srgbClr val="BCCB2A"/>
                </a:solidFill>
              </a:defRPr>
            </a:lvl2pPr>
            <a:lvl3pPr lvl="2">
              <a:spcBef>
                <a:spcPts val="0"/>
              </a:spcBef>
              <a:spcAft>
                <a:spcPts val="0"/>
              </a:spcAft>
              <a:buClr>
                <a:srgbClr val="BCCB2A"/>
              </a:buClr>
              <a:buSzPts val="1400"/>
              <a:buNone/>
              <a:defRPr>
                <a:solidFill>
                  <a:srgbClr val="BCCB2A"/>
                </a:solidFill>
              </a:defRPr>
            </a:lvl3pPr>
            <a:lvl4pPr lvl="3">
              <a:spcBef>
                <a:spcPts val="0"/>
              </a:spcBef>
              <a:spcAft>
                <a:spcPts val="0"/>
              </a:spcAft>
              <a:buClr>
                <a:srgbClr val="BCCB2A"/>
              </a:buClr>
              <a:buSzPts val="1400"/>
              <a:buNone/>
              <a:defRPr>
                <a:solidFill>
                  <a:srgbClr val="BCCB2A"/>
                </a:solidFill>
              </a:defRPr>
            </a:lvl4pPr>
            <a:lvl5pPr lvl="4">
              <a:spcBef>
                <a:spcPts val="0"/>
              </a:spcBef>
              <a:spcAft>
                <a:spcPts val="0"/>
              </a:spcAft>
              <a:buClr>
                <a:srgbClr val="BCCB2A"/>
              </a:buClr>
              <a:buSzPts val="1400"/>
              <a:buNone/>
              <a:defRPr>
                <a:solidFill>
                  <a:srgbClr val="BCCB2A"/>
                </a:solidFill>
              </a:defRPr>
            </a:lvl5pPr>
            <a:lvl6pPr lvl="5">
              <a:spcBef>
                <a:spcPts val="0"/>
              </a:spcBef>
              <a:spcAft>
                <a:spcPts val="0"/>
              </a:spcAft>
              <a:buClr>
                <a:srgbClr val="BCCB2A"/>
              </a:buClr>
              <a:buSzPts val="1400"/>
              <a:buNone/>
              <a:defRPr>
                <a:solidFill>
                  <a:srgbClr val="BCCB2A"/>
                </a:solidFill>
              </a:defRPr>
            </a:lvl6pPr>
            <a:lvl7pPr lvl="6">
              <a:spcBef>
                <a:spcPts val="0"/>
              </a:spcBef>
              <a:spcAft>
                <a:spcPts val="0"/>
              </a:spcAft>
              <a:buClr>
                <a:srgbClr val="BCCB2A"/>
              </a:buClr>
              <a:buSzPts val="1400"/>
              <a:buNone/>
              <a:defRPr>
                <a:solidFill>
                  <a:srgbClr val="BCCB2A"/>
                </a:solidFill>
              </a:defRPr>
            </a:lvl7pPr>
            <a:lvl8pPr lvl="7">
              <a:spcBef>
                <a:spcPts val="0"/>
              </a:spcBef>
              <a:spcAft>
                <a:spcPts val="0"/>
              </a:spcAft>
              <a:buClr>
                <a:srgbClr val="BCCB2A"/>
              </a:buClr>
              <a:buSzPts val="1400"/>
              <a:buNone/>
              <a:defRPr>
                <a:solidFill>
                  <a:srgbClr val="BCCB2A"/>
                </a:solidFill>
              </a:defRPr>
            </a:lvl8pPr>
            <a:lvl9pPr lvl="8">
              <a:spcBef>
                <a:spcPts val="0"/>
              </a:spcBef>
              <a:spcAft>
                <a:spcPts val="0"/>
              </a:spcAft>
              <a:buClr>
                <a:srgbClr val="BCCB2A"/>
              </a:buClr>
              <a:buSzPts val="1400"/>
              <a:buNone/>
              <a:defRPr>
                <a:solidFill>
                  <a:srgbClr val="BCCB2A"/>
                </a:solidFill>
              </a:defRPr>
            </a:lvl9pPr>
          </a:lstStyle>
          <a:p/>
        </p:txBody>
      </p:sp>
      <p:sp>
        <p:nvSpPr>
          <p:cNvPr id="17" name="Google Shape;17;p2"/>
          <p:cNvSpPr txBox="1"/>
          <p:nvPr>
            <p:ph idx="1" type="subTitle"/>
          </p:nvPr>
        </p:nvSpPr>
        <p:spPr>
          <a:xfrm>
            <a:off x="1524000" y="4491800"/>
            <a:ext cx="9144000" cy="7659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2"/>
          <p:cNvPicPr preferRelativeResize="0"/>
          <p:nvPr/>
        </p:nvPicPr>
        <p:blipFill rotWithShape="1">
          <a:blip r:embed="rId2">
            <a:alphaModFix/>
          </a:blip>
          <a:srcRect b="83833" l="8953" r="7372" t="0"/>
          <a:stretch/>
        </p:blipFill>
        <p:spPr>
          <a:xfrm>
            <a:off x="2236162" y="360050"/>
            <a:ext cx="7719676" cy="1929899"/>
          </a:xfrm>
          <a:prstGeom prst="rect">
            <a:avLst/>
          </a:prstGeom>
          <a:noFill/>
          <a:ln>
            <a:noFill/>
          </a:ln>
        </p:spPr>
      </p:pic>
      <p:pic>
        <p:nvPicPr>
          <p:cNvPr descr="ational Science Fdn" id="19" name="Google Shape;19;p2">
            <a:hlinkClick r:id="rId3"/>
          </p:cNvPr>
          <p:cNvPicPr preferRelativeResize="0"/>
          <p:nvPr/>
        </p:nvPicPr>
        <p:blipFill rotWithShape="1">
          <a:blip r:embed="rId4">
            <a:alphaModFix/>
          </a:blip>
          <a:srcRect b="0" l="0" r="0" t="0"/>
          <a:stretch/>
        </p:blipFill>
        <p:spPr>
          <a:xfrm>
            <a:off x="228600" y="5564886"/>
            <a:ext cx="1293114" cy="1293114"/>
          </a:xfrm>
          <a:prstGeom prst="rect">
            <a:avLst/>
          </a:prstGeom>
          <a:noFill/>
          <a:ln>
            <a:noFill/>
          </a:ln>
        </p:spPr>
      </p:pic>
      <p:sp>
        <p:nvSpPr>
          <p:cNvPr id="20" name="Google Shape;20;p2"/>
          <p:cNvSpPr txBox="1"/>
          <p:nvPr/>
        </p:nvSpPr>
        <p:spPr>
          <a:xfrm>
            <a:off x="1600200" y="6168400"/>
            <a:ext cx="10383000" cy="64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n-US" sz="1200" u="none" cap="none" strike="noStrike">
                <a:solidFill>
                  <a:srgbClr val="7F7F7F"/>
                </a:solidFill>
                <a:latin typeface="Century Gothic"/>
                <a:ea typeface="Century Gothic"/>
                <a:cs typeface="Century Gothic"/>
                <a:sym typeface="Century Gothic"/>
              </a:rPr>
              <a:t>Sponsored in part by NIC-Transform, funded by a grant from the National Science Foundation (DUE-2141730 and 2141737). Any opinions, findings, and conclusions or recommendations expressed in this material are those of the author(s) and do not necessarily reflect the views of the National Science Foundation. </a:t>
            </a:r>
            <a:endParaRPr i="0" sz="1200" u="none" cap="none" strike="noStrike">
              <a:solidFill>
                <a:srgbClr val="7F7F7F"/>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11"/>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1"/>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11"/>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1"/>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11"/>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1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3" name="Google Shape;83;p13"/>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14"/>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4"/>
          <p:cNvSpPr/>
          <p:nvPr>
            <p:ph idx="2" type="pic"/>
          </p:nvPr>
        </p:nvSpPr>
        <p:spPr>
          <a:xfrm>
            <a:off x="5183188" y="987425"/>
            <a:ext cx="6172200" cy="4873500"/>
          </a:xfrm>
          <a:prstGeom prst="rect">
            <a:avLst/>
          </a:prstGeom>
          <a:noFill/>
          <a:ln>
            <a:noFill/>
          </a:ln>
        </p:spPr>
      </p:sp>
      <p:sp>
        <p:nvSpPr>
          <p:cNvPr id="90" name="Google Shape;90;p14"/>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 name="Google Shape;91;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5"/>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16"/>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6"/>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Yellow">
  <p:cSld name="TITLE_ONLY_3">
    <p:spTree>
      <p:nvGrpSpPr>
        <p:cNvPr id="106" name="Shape 106"/>
        <p:cNvGrpSpPr/>
        <p:nvPr/>
      </p:nvGrpSpPr>
      <p:grpSpPr>
        <a:xfrm>
          <a:off x="0" y="0"/>
          <a:ext cx="0" cy="0"/>
          <a:chOff x="0" y="0"/>
          <a:chExt cx="0" cy="0"/>
        </a:xfrm>
      </p:grpSpPr>
      <p:sp>
        <p:nvSpPr>
          <p:cNvPr id="107" name="Google Shape;107;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17"/>
          <p:cNvSpPr txBox="1"/>
          <p:nvPr>
            <p:ph type="title"/>
          </p:nvPr>
        </p:nvSpPr>
        <p:spPr>
          <a:xfrm>
            <a:off x="838200" y="681037"/>
            <a:ext cx="10515600" cy="1009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Font typeface="Arial"/>
              <a:buNone/>
              <a:defRPr b="0" i="0" sz="4800" u="none" cap="none" strike="noStrike">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p17"/>
          <p:cNvSpPr/>
          <p:nvPr/>
        </p:nvSpPr>
        <p:spPr>
          <a:xfrm>
            <a:off x="421007" y="0"/>
            <a:ext cx="11349900" cy="365100"/>
          </a:xfrm>
          <a:prstGeom prst="rect">
            <a:avLst/>
          </a:prstGeom>
          <a:solidFill>
            <a:srgbClr val="FFD74F"/>
          </a:solidFill>
          <a:ln cap="flat" cmpd="sng" w="12700">
            <a:solidFill>
              <a:srgbClr val="FFD7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10" name="Google Shape;110;p17"/>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Orange">
  <p:cSld name="TITLE_ONLY_3_1">
    <p:spTree>
      <p:nvGrpSpPr>
        <p:cNvPr id="111" name="Shape 111"/>
        <p:cNvGrpSpPr/>
        <p:nvPr/>
      </p:nvGrpSpPr>
      <p:grpSpPr>
        <a:xfrm>
          <a:off x="0" y="0"/>
          <a:ext cx="0" cy="0"/>
          <a:chOff x="0" y="0"/>
          <a:chExt cx="0" cy="0"/>
        </a:xfrm>
      </p:grpSpPr>
      <p:sp>
        <p:nvSpPr>
          <p:cNvPr id="112" name="Google Shape;112;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18"/>
          <p:cNvSpPr txBox="1"/>
          <p:nvPr>
            <p:ph type="title"/>
          </p:nvPr>
        </p:nvSpPr>
        <p:spPr>
          <a:xfrm>
            <a:off x="838200" y="681037"/>
            <a:ext cx="10515600" cy="1009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Font typeface="Arial"/>
              <a:buNone/>
              <a:defRPr b="0" i="0" sz="4800" u="none" cap="none" strike="noStrike">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4" name="Google Shape;114;p18"/>
          <p:cNvSpPr/>
          <p:nvPr/>
        </p:nvSpPr>
        <p:spPr>
          <a:xfrm>
            <a:off x="421007" y="0"/>
            <a:ext cx="11349900" cy="365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15" name="Google Shape;115;p18"/>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116" name="Shape 116"/>
        <p:cNvGrpSpPr/>
        <p:nvPr/>
      </p:nvGrpSpPr>
      <p:grpSpPr>
        <a:xfrm>
          <a:off x="0" y="0"/>
          <a:ext cx="0" cy="0"/>
          <a:chOff x="0" y="0"/>
          <a:chExt cx="0" cy="0"/>
        </a:xfrm>
      </p:grpSpPr>
      <p:sp>
        <p:nvSpPr>
          <p:cNvPr id="117" name="Google Shape;117;p19"/>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rgbClr val="54823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19"/>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9pPr>
          </a:lstStyle>
          <a:p/>
        </p:txBody>
      </p:sp>
      <p:sp>
        <p:nvSpPr>
          <p:cNvPr id="119" name="Google Shape;119;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0" name="Google Shape;120;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1" name="Google Shape;121;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22" name="Shape 122"/>
        <p:cNvGrpSpPr/>
        <p:nvPr/>
      </p:nvGrpSpPr>
      <p:grpSpPr>
        <a:xfrm>
          <a:off x="0" y="0"/>
          <a:ext cx="0" cy="0"/>
          <a:chOff x="0" y="0"/>
          <a:chExt cx="0" cy="0"/>
        </a:xfrm>
      </p:grpSpPr>
      <p:sp>
        <p:nvSpPr>
          <p:cNvPr id="123" name="Google Shape;123;p20"/>
          <p:cNvSpPr txBox="1"/>
          <p:nvPr>
            <p:ph type="title"/>
          </p:nvPr>
        </p:nvSpPr>
        <p:spPr>
          <a:xfrm>
            <a:off x="838200" y="544512"/>
            <a:ext cx="10515600" cy="11463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2192AD"/>
              </a:buClr>
              <a:buSzPts val="6000"/>
              <a:buFont typeface="Arial"/>
              <a:buNone/>
              <a:defRPr b="0" i="0" sz="6000" u="none" cap="none" strike="noStrike">
                <a:solidFill>
                  <a:srgbClr val="2192AD"/>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4" name="Google Shape;124;p2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82600" lvl="0" marL="457200" marR="0" rtl="0" algn="l">
              <a:lnSpc>
                <a:spcPct val="90000"/>
              </a:lnSpc>
              <a:spcBef>
                <a:spcPts val="1000"/>
              </a:spcBef>
              <a:spcAft>
                <a:spcPts val="0"/>
              </a:spcAft>
              <a:buClr>
                <a:srgbClr val="F6891E"/>
              </a:buClr>
              <a:buSzPts val="4000"/>
              <a:buFont typeface="Arial"/>
              <a:buChar char="•"/>
              <a:defRPr b="0" i="0" sz="4000" u="none" cap="none" strike="noStrike">
                <a:solidFill>
                  <a:srgbClr val="F6891E"/>
                </a:solidFill>
                <a:latin typeface="Calibri"/>
                <a:ea typeface="Calibri"/>
                <a:cs typeface="Calibri"/>
                <a:sym typeface="Calibri"/>
              </a:defRPr>
            </a:lvl1pPr>
            <a:lvl2pPr indent="-457200" lvl="1" marL="914400" marR="0" rtl="0" algn="l">
              <a:lnSpc>
                <a:spcPct val="90000"/>
              </a:lnSpc>
              <a:spcBef>
                <a:spcPts val="500"/>
              </a:spcBef>
              <a:spcAft>
                <a:spcPts val="0"/>
              </a:spcAft>
              <a:buClr>
                <a:srgbClr val="F6891E"/>
              </a:buClr>
              <a:buSzPts val="3600"/>
              <a:buFont typeface="Arial"/>
              <a:buChar char="•"/>
              <a:defRPr b="0" i="0" sz="3600" u="none" cap="none" strike="noStrike">
                <a:solidFill>
                  <a:srgbClr val="F6891E"/>
                </a:solidFill>
                <a:latin typeface="Calibri"/>
                <a:ea typeface="Calibri"/>
                <a:cs typeface="Calibri"/>
                <a:sym typeface="Calibri"/>
              </a:defRPr>
            </a:lvl2pPr>
            <a:lvl3pPr indent="-431800" lvl="2" marL="1371600" marR="0" rtl="0" algn="l">
              <a:lnSpc>
                <a:spcPct val="90000"/>
              </a:lnSpc>
              <a:spcBef>
                <a:spcPts val="500"/>
              </a:spcBef>
              <a:spcAft>
                <a:spcPts val="0"/>
              </a:spcAft>
              <a:buClr>
                <a:srgbClr val="F6891E"/>
              </a:buClr>
              <a:buSzPts val="3200"/>
              <a:buFont typeface="Arial"/>
              <a:buChar char="•"/>
              <a:defRPr b="0" i="0" sz="3200" u="none" cap="none" strike="noStrike">
                <a:solidFill>
                  <a:srgbClr val="F6891E"/>
                </a:solidFill>
                <a:latin typeface="Calibri"/>
                <a:ea typeface="Calibri"/>
                <a:cs typeface="Calibri"/>
                <a:sym typeface="Calibri"/>
              </a:defRPr>
            </a:lvl3pPr>
            <a:lvl4pPr indent="-406400" lvl="3" marL="1828800" marR="0" rtl="0" algn="l">
              <a:lnSpc>
                <a:spcPct val="90000"/>
              </a:lnSpc>
              <a:spcBef>
                <a:spcPts val="500"/>
              </a:spcBef>
              <a:spcAft>
                <a:spcPts val="0"/>
              </a:spcAft>
              <a:buClr>
                <a:srgbClr val="F6891E"/>
              </a:buClr>
              <a:buSzPts val="2800"/>
              <a:buFont typeface="Arial"/>
              <a:buChar char="•"/>
              <a:defRPr b="0" i="0" sz="2800" u="none" cap="none" strike="noStrike">
                <a:solidFill>
                  <a:srgbClr val="F6891E"/>
                </a:solidFill>
                <a:latin typeface="Calibri"/>
                <a:ea typeface="Calibri"/>
                <a:cs typeface="Calibri"/>
                <a:sym typeface="Calibri"/>
              </a:defRPr>
            </a:lvl4pPr>
            <a:lvl5pPr indent="-381000" lvl="4" marL="2286000" marR="0" rtl="0" algn="l">
              <a:lnSpc>
                <a:spcPct val="90000"/>
              </a:lnSpc>
              <a:spcBef>
                <a:spcPts val="500"/>
              </a:spcBef>
              <a:spcAft>
                <a:spcPts val="0"/>
              </a:spcAft>
              <a:buClr>
                <a:srgbClr val="F6891E"/>
              </a:buClr>
              <a:buSzPts val="2400"/>
              <a:buFont typeface="Arial"/>
              <a:buChar char="•"/>
              <a:defRPr b="0" i="0" sz="2400" u="none" cap="none" strike="noStrike">
                <a:solidFill>
                  <a:srgbClr val="F6891E"/>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5" name="Google Shape;125;p20"/>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
        <p:nvSpPr>
          <p:cNvPr id="126" name="Google Shape;126;p20"/>
          <p:cNvSpPr/>
          <p:nvPr/>
        </p:nvSpPr>
        <p:spPr>
          <a:xfrm>
            <a:off x="388620" y="0"/>
            <a:ext cx="11349900" cy="365100"/>
          </a:xfrm>
          <a:prstGeom prst="rect">
            <a:avLst/>
          </a:prstGeom>
          <a:solidFill>
            <a:srgbClr val="BCCB2A"/>
          </a:solidFill>
          <a:ln cap="flat" cmpd="sng" w="12700">
            <a:solidFill>
              <a:srgbClr val="BCCB2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Yellow" type="blank">
  <p:cSld name="BLANK">
    <p:spTree>
      <p:nvGrpSpPr>
        <p:cNvPr id="21" name="Shape 21"/>
        <p:cNvGrpSpPr/>
        <p:nvPr/>
      </p:nvGrpSpPr>
      <p:grpSpPr>
        <a:xfrm>
          <a:off x="0" y="0"/>
          <a:ext cx="0" cy="0"/>
          <a:chOff x="0" y="0"/>
          <a:chExt cx="0" cy="0"/>
        </a:xfrm>
      </p:grpSpPr>
      <p:sp>
        <p:nvSpPr>
          <p:cNvPr id="22" name="Google Shape;22;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3"/>
          <p:cNvSpPr/>
          <p:nvPr/>
        </p:nvSpPr>
        <p:spPr>
          <a:xfrm>
            <a:off x="421007" y="0"/>
            <a:ext cx="11349900" cy="365100"/>
          </a:xfrm>
          <a:prstGeom prst="rect">
            <a:avLst/>
          </a:prstGeom>
          <a:solidFill>
            <a:srgbClr val="FFD74F"/>
          </a:solidFill>
          <a:ln cap="flat" cmpd="sng" w="12700">
            <a:solidFill>
              <a:srgbClr val="FFD7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3"/>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lide No Logo" showMasterSp="0">
  <p:cSld name="1_Blank Slide No Logo">
    <p:spTree>
      <p:nvGrpSpPr>
        <p:cNvPr id="127" name="Shape 127"/>
        <p:cNvGrpSpPr/>
        <p:nvPr/>
      </p:nvGrpSpPr>
      <p:grpSpPr>
        <a:xfrm>
          <a:off x="0" y="0"/>
          <a:ext cx="0" cy="0"/>
          <a:chOff x="0" y="0"/>
          <a:chExt cx="0" cy="0"/>
        </a:xfrm>
      </p:grpSpPr>
      <p:sp>
        <p:nvSpPr>
          <p:cNvPr id="128" name="Google Shape;128;p21"/>
          <p:cNvSpPr txBox="1"/>
          <p:nvPr>
            <p:ph idx="12" type="sldNum"/>
          </p:nvPr>
        </p:nvSpPr>
        <p:spPr>
          <a:xfrm>
            <a:off x="8737600" y="6356351"/>
            <a:ext cx="2844900" cy="3651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8C8C8C"/>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8C8C8C"/>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8C8C8C"/>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8C8C8C"/>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8C8C8C"/>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8C8C8C"/>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8C8C8C"/>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8C8C8C"/>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8C8C8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9" name="Google Shape;129;p21"/>
          <p:cNvSpPr/>
          <p:nvPr/>
        </p:nvSpPr>
        <p:spPr>
          <a:xfrm>
            <a:off x="0" y="0"/>
            <a:ext cx="12192000" cy="109800"/>
          </a:xfrm>
          <a:prstGeom prst="rect">
            <a:avLst/>
          </a:prstGeom>
          <a:solidFill>
            <a:srgbClr val="1D4D94"/>
          </a:solidFill>
          <a:ln>
            <a:noFill/>
          </a:ln>
          <a:effectLst>
            <a:outerShdw blurRad="76200" rotWithShape="0" algn="tl" dir="5400000" dist="38100">
              <a:srgbClr val="000000">
                <a:alpha val="1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p:cSld name="TITLE_ONLY_4">
    <p:spTree>
      <p:nvGrpSpPr>
        <p:cNvPr id="130" name="Shape 130"/>
        <p:cNvGrpSpPr/>
        <p:nvPr/>
      </p:nvGrpSpPr>
      <p:grpSpPr>
        <a:xfrm>
          <a:off x="0" y="0"/>
          <a:ext cx="0" cy="0"/>
          <a:chOff x="0" y="0"/>
          <a:chExt cx="0" cy="0"/>
        </a:xfrm>
      </p:grpSpPr>
      <p:sp>
        <p:nvSpPr>
          <p:cNvPr id="131" name="Google Shape;131;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Blue 1">
  <p:cSld name="Title and Content-Blue">
    <p:spTree>
      <p:nvGrpSpPr>
        <p:cNvPr id="132" name="Shape 132"/>
        <p:cNvGrpSpPr/>
        <p:nvPr/>
      </p:nvGrpSpPr>
      <p:grpSpPr>
        <a:xfrm>
          <a:off x="0" y="0"/>
          <a:ext cx="0" cy="0"/>
          <a:chOff x="0" y="0"/>
          <a:chExt cx="0" cy="0"/>
        </a:xfrm>
      </p:grpSpPr>
      <p:sp>
        <p:nvSpPr>
          <p:cNvPr id="133" name="Google Shape;133;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Font typeface="Century Gothic"/>
              <a:buNone/>
              <a:defRPr>
                <a:latin typeface="Century Gothic"/>
                <a:ea typeface="Century Gothic"/>
                <a:cs typeface="Century Gothic"/>
                <a:sym typeface="Century Gothic"/>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4" name="Google Shape;134;p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5" name="Google Shape;135;p23"/>
          <p:cNvSpPr txBox="1"/>
          <p:nvPr>
            <p:ph idx="12" type="sldNum"/>
          </p:nvPr>
        </p:nvSpPr>
        <p:spPr>
          <a:xfrm>
            <a:off x="10810975" y="6356350"/>
            <a:ext cx="542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6" name="Google Shape;136;p23"/>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
        <p:nvSpPr>
          <p:cNvPr id="137" name="Google Shape;137;p23"/>
          <p:cNvSpPr/>
          <p:nvPr/>
        </p:nvSpPr>
        <p:spPr>
          <a:xfrm>
            <a:off x="438200" y="-10"/>
            <a:ext cx="11349900" cy="365100"/>
          </a:xfrm>
          <a:prstGeom prst="rect">
            <a:avLst/>
          </a:prstGeom>
          <a:solidFill>
            <a:srgbClr val="249AB5"/>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4" name="Shape 144"/>
        <p:cNvGrpSpPr/>
        <p:nvPr/>
      </p:nvGrpSpPr>
      <p:grpSpPr>
        <a:xfrm>
          <a:off x="0" y="0"/>
          <a:ext cx="0" cy="0"/>
          <a:chOff x="0" y="0"/>
          <a:chExt cx="0" cy="0"/>
        </a:xfrm>
      </p:grpSpPr>
      <p:sp>
        <p:nvSpPr>
          <p:cNvPr id="145" name="Google Shape;145;p25"/>
          <p:cNvSpPr txBox="1"/>
          <p:nvPr>
            <p:ph type="ctrTitle"/>
          </p:nvPr>
        </p:nvSpPr>
        <p:spPr>
          <a:xfrm>
            <a:off x="1524000" y="2425547"/>
            <a:ext cx="9144000" cy="1661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rgbClr val="BCCB2A"/>
              </a:buClr>
              <a:buSzPts val="6000"/>
              <a:buFont typeface="Century Gothic"/>
              <a:buNone/>
              <a:defRPr sz="6000">
                <a:solidFill>
                  <a:srgbClr val="BCCB2A"/>
                </a:solidFill>
                <a:latin typeface="Century Gothic"/>
                <a:ea typeface="Century Gothic"/>
                <a:cs typeface="Century Gothic"/>
                <a:sym typeface="Century Gothic"/>
              </a:defRPr>
            </a:lvl1pPr>
            <a:lvl2pPr lvl="1" rtl="0">
              <a:spcBef>
                <a:spcPts val="0"/>
              </a:spcBef>
              <a:spcAft>
                <a:spcPts val="0"/>
              </a:spcAft>
              <a:buClr>
                <a:srgbClr val="BCCB2A"/>
              </a:buClr>
              <a:buSzPts val="1400"/>
              <a:buNone/>
              <a:defRPr>
                <a:solidFill>
                  <a:srgbClr val="BCCB2A"/>
                </a:solidFill>
              </a:defRPr>
            </a:lvl2pPr>
            <a:lvl3pPr lvl="2" rtl="0">
              <a:spcBef>
                <a:spcPts val="0"/>
              </a:spcBef>
              <a:spcAft>
                <a:spcPts val="0"/>
              </a:spcAft>
              <a:buClr>
                <a:srgbClr val="BCCB2A"/>
              </a:buClr>
              <a:buSzPts val="1400"/>
              <a:buNone/>
              <a:defRPr>
                <a:solidFill>
                  <a:srgbClr val="BCCB2A"/>
                </a:solidFill>
              </a:defRPr>
            </a:lvl3pPr>
            <a:lvl4pPr lvl="3" rtl="0">
              <a:spcBef>
                <a:spcPts val="0"/>
              </a:spcBef>
              <a:spcAft>
                <a:spcPts val="0"/>
              </a:spcAft>
              <a:buClr>
                <a:srgbClr val="BCCB2A"/>
              </a:buClr>
              <a:buSzPts val="1400"/>
              <a:buNone/>
              <a:defRPr>
                <a:solidFill>
                  <a:srgbClr val="BCCB2A"/>
                </a:solidFill>
              </a:defRPr>
            </a:lvl4pPr>
            <a:lvl5pPr lvl="4" rtl="0">
              <a:spcBef>
                <a:spcPts val="0"/>
              </a:spcBef>
              <a:spcAft>
                <a:spcPts val="0"/>
              </a:spcAft>
              <a:buClr>
                <a:srgbClr val="BCCB2A"/>
              </a:buClr>
              <a:buSzPts val="1400"/>
              <a:buNone/>
              <a:defRPr>
                <a:solidFill>
                  <a:srgbClr val="BCCB2A"/>
                </a:solidFill>
              </a:defRPr>
            </a:lvl5pPr>
            <a:lvl6pPr lvl="5" rtl="0">
              <a:spcBef>
                <a:spcPts val="0"/>
              </a:spcBef>
              <a:spcAft>
                <a:spcPts val="0"/>
              </a:spcAft>
              <a:buClr>
                <a:srgbClr val="BCCB2A"/>
              </a:buClr>
              <a:buSzPts val="1400"/>
              <a:buNone/>
              <a:defRPr>
                <a:solidFill>
                  <a:srgbClr val="BCCB2A"/>
                </a:solidFill>
              </a:defRPr>
            </a:lvl6pPr>
            <a:lvl7pPr lvl="6" rtl="0">
              <a:spcBef>
                <a:spcPts val="0"/>
              </a:spcBef>
              <a:spcAft>
                <a:spcPts val="0"/>
              </a:spcAft>
              <a:buClr>
                <a:srgbClr val="BCCB2A"/>
              </a:buClr>
              <a:buSzPts val="1400"/>
              <a:buNone/>
              <a:defRPr>
                <a:solidFill>
                  <a:srgbClr val="BCCB2A"/>
                </a:solidFill>
              </a:defRPr>
            </a:lvl7pPr>
            <a:lvl8pPr lvl="7" rtl="0">
              <a:spcBef>
                <a:spcPts val="0"/>
              </a:spcBef>
              <a:spcAft>
                <a:spcPts val="0"/>
              </a:spcAft>
              <a:buClr>
                <a:srgbClr val="BCCB2A"/>
              </a:buClr>
              <a:buSzPts val="1400"/>
              <a:buNone/>
              <a:defRPr>
                <a:solidFill>
                  <a:srgbClr val="BCCB2A"/>
                </a:solidFill>
              </a:defRPr>
            </a:lvl8pPr>
            <a:lvl9pPr lvl="8" rtl="0">
              <a:spcBef>
                <a:spcPts val="0"/>
              </a:spcBef>
              <a:spcAft>
                <a:spcPts val="0"/>
              </a:spcAft>
              <a:buClr>
                <a:srgbClr val="BCCB2A"/>
              </a:buClr>
              <a:buSzPts val="1400"/>
              <a:buNone/>
              <a:defRPr>
                <a:solidFill>
                  <a:srgbClr val="BCCB2A"/>
                </a:solidFill>
              </a:defRPr>
            </a:lvl9pPr>
          </a:lstStyle>
          <a:p/>
        </p:txBody>
      </p:sp>
      <p:sp>
        <p:nvSpPr>
          <p:cNvPr id="146" name="Google Shape;146;p25"/>
          <p:cNvSpPr txBox="1"/>
          <p:nvPr>
            <p:ph idx="1" type="subTitle"/>
          </p:nvPr>
        </p:nvSpPr>
        <p:spPr>
          <a:xfrm>
            <a:off x="1524000" y="4491800"/>
            <a:ext cx="9144000" cy="7659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147" name="Google Shape;147;p25"/>
          <p:cNvPicPr preferRelativeResize="0"/>
          <p:nvPr/>
        </p:nvPicPr>
        <p:blipFill rotWithShape="1">
          <a:blip r:embed="rId2">
            <a:alphaModFix/>
          </a:blip>
          <a:srcRect b="83833" l="8953" r="7372" t="0"/>
          <a:stretch/>
        </p:blipFill>
        <p:spPr>
          <a:xfrm>
            <a:off x="2236162" y="360050"/>
            <a:ext cx="7719676" cy="1929899"/>
          </a:xfrm>
          <a:prstGeom prst="rect">
            <a:avLst/>
          </a:prstGeom>
          <a:noFill/>
          <a:ln>
            <a:noFill/>
          </a:ln>
        </p:spPr>
      </p:pic>
      <p:pic>
        <p:nvPicPr>
          <p:cNvPr descr="ational Science Fdn" id="148" name="Google Shape;148;p25">
            <a:hlinkClick r:id="rId3"/>
          </p:cNvPr>
          <p:cNvPicPr preferRelativeResize="0"/>
          <p:nvPr/>
        </p:nvPicPr>
        <p:blipFill rotWithShape="1">
          <a:blip r:embed="rId4">
            <a:alphaModFix/>
          </a:blip>
          <a:srcRect b="0" l="0" r="0" t="0"/>
          <a:stretch/>
        </p:blipFill>
        <p:spPr>
          <a:xfrm>
            <a:off x="228600" y="5564886"/>
            <a:ext cx="1293114" cy="1293114"/>
          </a:xfrm>
          <a:prstGeom prst="rect">
            <a:avLst/>
          </a:prstGeom>
          <a:noFill/>
          <a:ln>
            <a:noFill/>
          </a:ln>
        </p:spPr>
      </p:pic>
      <p:sp>
        <p:nvSpPr>
          <p:cNvPr id="149" name="Google Shape;149;p25"/>
          <p:cNvSpPr txBox="1"/>
          <p:nvPr/>
        </p:nvSpPr>
        <p:spPr>
          <a:xfrm>
            <a:off x="1600200" y="6168400"/>
            <a:ext cx="10383000" cy="64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en-US" sz="1200" u="none" cap="none" strike="noStrike">
                <a:solidFill>
                  <a:srgbClr val="7F7F7F"/>
                </a:solidFill>
                <a:latin typeface="Century Gothic"/>
                <a:ea typeface="Century Gothic"/>
                <a:cs typeface="Century Gothic"/>
                <a:sym typeface="Century Gothic"/>
              </a:rPr>
              <a:t>Sponsored in part by NIC-Transform, funded by a grant from the National Science Foundation (DUE-2141730 and 2141737). Any opinions, findings, and conclusions or recommendations expressed in this material are those of the author(s) and do not necessarily reflect the views of the National Science Foundation. </a:t>
            </a:r>
            <a:endParaRPr i="0" sz="1200" u="none" cap="none" strike="noStrike">
              <a:solidFill>
                <a:srgbClr val="7F7F7F"/>
              </a:solidFill>
              <a:latin typeface="Century Gothic"/>
              <a:ea typeface="Century Gothic"/>
              <a:cs typeface="Century Gothic"/>
              <a:sym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Yellow" type="blank">
  <p:cSld name="BLANK">
    <p:spTree>
      <p:nvGrpSpPr>
        <p:cNvPr id="150" name="Shape 150"/>
        <p:cNvGrpSpPr/>
        <p:nvPr/>
      </p:nvGrpSpPr>
      <p:grpSpPr>
        <a:xfrm>
          <a:off x="0" y="0"/>
          <a:ext cx="0" cy="0"/>
          <a:chOff x="0" y="0"/>
          <a:chExt cx="0" cy="0"/>
        </a:xfrm>
      </p:grpSpPr>
      <p:sp>
        <p:nvSpPr>
          <p:cNvPr id="151" name="Google Shape;151;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p26"/>
          <p:cNvSpPr/>
          <p:nvPr/>
        </p:nvSpPr>
        <p:spPr>
          <a:xfrm>
            <a:off x="421007" y="0"/>
            <a:ext cx="11349900" cy="365100"/>
          </a:xfrm>
          <a:prstGeom prst="rect">
            <a:avLst/>
          </a:prstGeom>
          <a:solidFill>
            <a:srgbClr val="FFD74F"/>
          </a:solidFill>
          <a:ln cap="flat" cmpd="sng" w="12700">
            <a:solidFill>
              <a:srgbClr val="FFD7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3" name="Google Shape;153;p26"/>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Yellow" type="obj">
  <p:cSld name="OBJECT">
    <p:spTree>
      <p:nvGrpSpPr>
        <p:cNvPr id="154" name="Shape 154"/>
        <p:cNvGrpSpPr/>
        <p:nvPr/>
      </p:nvGrpSpPr>
      <p:grpSpPr>
        <a:xfrm>
          <a:off x="0" y="0"/>
          <a:ext cx="0" cy="0"/>
          <a:chOff x="0" y="0"/>
          <a:chExt cx="0" cy="0"/>
        </a:xfrm>
      </p:grpSpPr>
      <p:sp>
        <p:nvSpPr>
          <p:cNvPr id="155" name="Google Shape;155;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Font typeface="Century Gothic"/>
              <a:buNone/>
              <a:defRPr>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6" name="Google Shape;156;p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7" name="Google Shape;157;p27"/>
          <p:cNvSpPr txBox="1"/>
          <p:nvPr>
            <p:ph idx="12" type="sldNum"/>
          </p:nvPr>
        </p:nvSpPr>
        <p:spPr>
          <a:xfrm>
            <a:off x="10810975" y="6356350"/>
            <a:ext cx="54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8" name="Google Shape;158;p27"/>
          <p:cNvSpPr/>
          <p:nvPr/>
        </p:nvSpPr>
        <p:spPr>
          <a:xfrm>
            <a:off x="421007" y="0"/>
            <a:ext cx="11349900" cy="365100"/>
          </a:xfrm>
          <a:prstGeom prst="rect">
            <a:avLst/>
          </a:prstGeom>
          <a:solidFill>
            <a:srgbClr val="FFD74F"/>
          </a:solidFill>
          <a:ln cap="flat" cmpd="sng" w="12700">
            <a:solidFill>
              <a:srgbClr val="FFD7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9" name="Google Shape;159;p27"/>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Blue">
  <p:cSld name="OBJECT_1">
    <p:spTree>
      <p:nvGrpSpPr>
        <p:cNvPr id="160" name="Shape 160"/>
        <p:cNvGrpSpPr/>
        <p:nvPr/>
      </p:nvGrpSpPr>
      <p:grpSpPr>
        <a:xfrm>
          <a:off x="0" y="0"/>
          <a:ext cx="0" cy="0"/>
          <a:chOff x="0" y="0"/>
          <a:chExt cx="0" cy="0"/>
        </a:xfrm>
      </p:grpSpPr>
      <p:sp>
        <p:nvSpPr>
          <p:cNvPr id="161" name="Google Shape;161;p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Font typeface="Century Gothic"/>
              <a:buNone/>
              <a:defRPr>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2" name="Google Shape;162;p2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3" name="Google Shape;163;p28"/>
          <p:cNvSpPr txBox="1"/>
          <p:nvPr>
            <p:ph idx="12" type="sldNum"/>
          </p:nvPr>
        </p:nvSpPr>
        <p:spPr>
          <a:xfrm>
            <a:off x="10810975" y="6356350"/>
            <a:ext cx="54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64" name="Google Shape;164;p28"/>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
        <p:nvSpPr>
          <p:cNvPr id="165" name="Google Shape;165;p28"/>
          <p:cNvSpPr/>
          <p:nvPr/>
        </p:nvSpPr>
        <p:spPr>
          <a:xfrm>
            <a:off x="438200" y="-10"/>
            <a:ext cx="11349900" cy="365100"/>
          </a:xfrm>
          <a:prstGeom prst="rect">
            <a:avLst/>
          </a:prstGeom>
          <a:solidFill>
            <a:srgbClr val="249AB5"/>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Green">
  <p:cSld name="OBJECT_1_1">
    <p:spTree>
      <p:nvGrpSpPr>
        <p:cNvPr id="166" name="Shape 166"/>
        <p:cNvGrpSpPr/>
        <p:nvPr/>
      </p:nvGrpSpPr>
      <p:grpSpPr>
        <a:xfrm>
          <a:off x="0" y="0"/>
          <a:ext cx="0" cy="0"/>
          <a:chOff x="0" y="0"/>
          <a:chExt cx="0" cy="0"/>
        </a:xfrm>
      </p:grpSpPr>
      <p:sp>
        <p:nvSpPr>
          <p:cNvPr id="167" name="Google Shape;167;p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Font typeface="Century Gothic"/>
              <a:buNone/>
              <a:defRPr>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8" name="Google Shape;168;p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9" name="Google Shape;169;p29"/>
          <p:cNvSpPr txBox="1"/>
          <p:nvPr>
            <p:ph idx="12" type="sldNum"/>
          </p:nvPr>
        </p:nvSpPr>
        <p:spPr>
          <a:xfrm>
            <a:off x="10810975" y="6356350"/>
            <a:ext cx="54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70" name="Google Shape;170;p29"/>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
        <p:nvSpPr>
          <p:cNvPr id="171" name="Google Shape;171;p29"/>
          <p:cNvSpPr/>
          <p:nvPr/>
        </p:nvSpPr>
        <p:spPr>
          <a:xfrm>
            <a:off x="438200" y="-10"/>
            <a:ext cx="11349900" cy="365100"/>
          </a:xfrm>
          <a:prstGeom prst="rect">
            <a:avLst/>
          </a:prstGeom>
          <a:solidFill>
            <a:schemeClr val="accent6"/>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Orange">
  <p:cSld name="OBJECT_1_1_1">
    <p:spTree>
      <p:nvGrpSpPr>
        <p:cNvPr id="172" name="Shape 172"/>
        <p:cNvGrpSpPr/>
        <p:nvPr/>
      </p:nvGrpSpPr>
      <p:grpSpPr>
        <a:xfrm>
          <a:off x="0" y="0"/>
          <a:ext cx="0" cy="0"/>
          <a:chOff x="0" y="0"/>
          <a:chExt cx="0" cy="0"/>
        </a:xfrm>
      </p:grpSpPr>
      <p:sp>
        <p:nvSpPr>
          <p:cNvPr id="173" name="Google Shape;173;p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BCCB2A"/>
              </a:buClr>
              <a:buSzPts val="1800"/>
              <a:buFont typeface="Century Gothic"/>
              <a:buNone/>
              <a:defRPr>
                <a:solidFill>
                  <a:srgbClr val="BCCB2A"/>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4" name="Google Shape;174;p3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5" name="Google Shape;175;p30"/>
          <p:cNvSpPr txBox="1"/>
          <p:nvPr>
            <p:ph idx="12" type="sldNum"/>
          </p:nvPr>
        </p:nvSpPr>
        <p:spPr>
          <a:xfrm>
            <a:off x="10810975" y="6356350"/>
            <a:ext cx="54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76" name="Google Shape;176;p30"/>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
        <p:nvSpPr>
          <p:cNvPr id="177" name="Google Shape;177;p30"/>
          <p:cNvSpPr/>
          <p:nvPr/>
        </p:nvSpPr>
        <p:spPr>
          <a:xfrm>
            <a:off x="438200" y="-10"/>
            <a:ext cx="11349900" cy="365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Blue" type="secHead">
  <p:cSld name="SECTION_HEADER">
    <p:spTree>
      <p:nvGrpSpPr>
        <p:cNvPr id="178" name="Shape 178"/>
        <p:cNvGrpSpPr/>
        <p:nvPr/>
      </p:nvGrpSpPr>
      <p:grpSpPr>
        <a:xfrm>
          <a:off x="0" y="0"/>
          <a:ext cx="0" cy="0"/>
          <a:chOff x="0" y="0"/>
          <a:chExt cx="0" cy="0"/>
        </a:xfrm>
      </p:grpSpPr>
      <p:sp>
        <p:nvSpPr>
          <p:cNvPr id="179" name="Google Shape;179;p31"/>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 name="Google Shape;180;p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1" name="Google Shape;181;p31"/>
          <p:cNvSpPr/>
          <p:nvPr/>
        </p:nvSpPr>
        <p:spPr>
          <a:xfrm>
            <a:off x="438200" y="-10"/>
            <a:ext cx="11349900" cy="365100"/>
          </a:xfrm>
          <a:prstGeom prst="rect">
            <a:avLst/>
          </a:prstGeom>
          <a:solidFill>
            <a:srgbClr val="249AB5"/>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82" name="Google Shape;182;p31"/>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Yellow"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Font typeface="Century Gothic"/>
              <a:buNone/>
              <a:defRPr>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2" type="sldNum"/>
          </p:nvPr>
        </p:nvSpPr>
        <p:spPr>
          <a:xfrm>
            <a:off x="10810975" y="6356350"/>
            <a:ext cx="5427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4"/>
          <p:cNvSpPr/>
          <p:nvPr/>
        </p:nvSpPr>
        <p:spPr>
          <a:xfrm>
            <a:off x="421007" y="0"/>
            <a:ext cx="11349900" cy="365100"/>
          </a:xfrm>
          <a:prstGeom prst="rect">
            <a:avLst/>
          </a:prstGeom>
          <a:solidFill>
            <a:srgbClr val="FFD74F"/>
          </a:solidFill>
          <a:ln cap="flat" cmpd="sng" w="12700">
            <a:solidFill>
              <a:srgbClr val="FFD7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0" name="Google Shape;30;p4"/>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Orange">
  <p:cSld name="SECTION_HEADER_1">
    <p:spTree>
      <p:nvGrpSpPr>
        <p:cNvPr id="183" name="Shape 183"/>
        <p:cNvGrpSpPr/>
        <p:nvPr/>
      </p:nvGrpSpPr>
      <p:grpSpPr>
        <a:xfrm>
          <a:off x="0" y="0"/>
          <a:ext cx="0" cy="0"/>
          <a:chOff x="0" y="0"/>
          <a:chExt cx="0" cy="0"/>
        </a:xfrm>
      </p:grpSpPr>
      <p:sp>
        <p:nvSpPr>
          <p:cNvPr id="184" name="Google Shape;184;p32"/>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5" name="Google Shape;185;p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6" name="Google Shape;186;p32"/>
          <p:cNvSpPr/>
          <p:nvPr/>
        </p:nvSpPr>
        <p:spPr>
          <a:xfrm>
            <a:off x="438200" y="-10"/>
            <a:ext cx="11349900" cy="365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87" name="Google Shape;187;p32"/>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Branding, Title Only" type="titleOnly">
  <p:cSld name="TITLE_ONLY">
    <p:spTree>
      <p:nvGrpSpPr>
        <p:cNvPr id="188" name="Shape 188"/>
        <p:cNvGrpSpPr/>
        <p:nvPr/>
      </p:nvGrpSpPr>
      <p:grpSpPr>
        <a:xfrm>
          <a:off x="0" y="0"/>
          <a:ext cx="0" cy="0"/>
          <a:chOff x="0" y="0"/>
          <a:chExt cx="0" cy="0"/>
        </a:xfrm>
      </p:grpSpPr>
      <p:sp>
        <p:nvSpPr>
          <p:cNvPr id="189" name="Google Shape;189;p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0" name="Google Shape;190;p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p:cSld name="TITLE_ONLY_4">
    <p:spTree>
      <p:nvGrpSpPr>
        <p:cNvPr id="191" name="Shape 191"/>
        <p:cNvGrpSpPr/>
        <p:nvPr/>
      </p:nvGrpSpPr>
      <p:grpSpPr>
        <a:xfrm>
          <a:off x="0" y="0"/>
          <a:ext cx="0" cy="0"/>
          <a:chOff x="0" y="0"/>
          <a:chExt cx="0" cy="0"/>
        </a:xfrm>
      </p:grpSpPr>
      <p:sp>
        <p:nvSpPr>
          <p:cNvPr id="192" name="Google Shape;192;p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Yellow">
  <p:cSld name="TITLE_ONLY_3">
    <p:spTree>
      <p:nvGrpSpPr>
        <p:cNvPr id="193" name="Shape 193"/>
        <p:cNvGrpSpPr/>
        <p:nvPr/>
      </p:nvGrpSpPr>
      <p:grpSpPr>
        <a:xfrm>
          <a:off x="0" y="0"/>
          <a:ext cx="0" cy="0"/>
          <a:chOff x="0" y="0"/>
          <a:chExt cx="0" cy="0"/>
        </a:xfrm>
      </p:grpSpPr>
      <p:sp>
        <p:nvSpPr>
          <p:cNvPr id="194" name="Google Shape;194;p3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5" name="Google Shape;195;p35"/>
          <p:cNvSpPr txBox="1"/>
          <p:nvPr>
            <p:ph type="title"/>
          </p:nvPr>
        </p:nvSpPr>
        <p:spPr>
          <a:xfrm>
            <a:off x="838200" y="681037"/>
            <a:ext cx="10515600" cy="1009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Font typeface="Arial"/>
              <a:buNone/>
              <a:defRPr b="0" i="0" sz="4800" u="none" cap="none" strike="noStrike">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6" name="Google Shape;196;p35"/>
          <p:cNvSpPr/>
          <p:nvPr/>
        </p:nvSpPr>
        <p:spPr>
          <a:xfrm>
            <a:off x="421007" y="0"/>
            <a:ext cx="11349900" cy="365100"/>
          </a:xfrm>
          <a:prstGeom prst="rect">
            <a:avLst/>
          </a:prstGeom>
          <a:solidFill>
            <a:srgbClr val="FFD74F"/>
          </a:solidFill>
          <a:ln cap="flat" cmpd="sng" w="12700">
            <a:solidFill>
              <a:srgbClr val="FFD7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97" name="Google Shape;197;p35"/>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Orange">
  <p:cSld name="TITLE_ONLY_3_1">
    <p:spTree>
      <p:nvGrpSpPr>
        <p:cNvPr id="198" name="Shape 198"/>
        <p:cNvGrpSpPr/>
        <p:nvPr/>
      </p:nvGrpSpPr>
      <p:grpSpPr>
        <a:xfrm>
          <a:off x="0" y="0"/>
          <a:ext cx="0" cy="0"/>
          <a:chOff x="0" y="0"/>
          <a:chExt cx="0" cy="0"/>
        </a:xfrm>
      </p:grpSpPr>
      <p:sp>
        <p:nvSpPr>
          <p:cNvPr id="199" name="Google Shape;199;p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0" name="Google Shape;200;p36"/>
          <p:cNvSpPr txBox="1"/>
          <p:nvPr>
            <p:ph type="title"/>
          </p:nvPr>
        </p:nvSpPr>
        <p:spPr>
          <a:xfrm>
            <a:off x="838200" y="681037"/>
            <a:ext cx="10515600" cy="1009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Font typeface="Arial"/>
              <a:buNone/>
              <a:defRPr b="0" i="0" sz="4800" u="none" cap="none" strike="noStrike">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1" name="Google Shape;201;p36"/>
          <p:cNvSpPr/>
          <p:nvPr/>
        </p:nvSpPr>
        <p:spPr>
          <a:xfrm>
            <a:off x="421007" y="0"/>
            <a:ext cx="11349900" cy="365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202" name="Google Shape;202;p36"/>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203" name="Shape 203"/>
        <p:cNvGrpSpPr/>
        <p:nvPr/>
      </p:nvGrpSpPr>
      <p:grpSpPr>
        <a:xfrm>
          <a:off x="0" y="0"/>
          <a:ext cx="0" cy="0"/>
          <a:chOff x="0" y="0"/>
          <a:chExt cx="0" cy="0"/>
        </a:xfrm>
      </p:grpSpPr>
      <p:sp>
        <p:nvSpPr>
          <p:cNvPr id="204" name="Google Shape;204;p3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rgbClr val="54823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5" name="Google Shape;205;p3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9pPr>
          </a:lstStyle>
          <a:p/>
        </p:txBody>
      </p:sp>
      <p:sp>
        <p:nvSpPr>
          <p:cNvPr id="206" name="Google Shape;206;p3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7" name="Google Shape;207;p3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8" name="Google Shape;208;p3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9" name="Shape 209"/>
        <p:cNvGrpSpPr/>
        <p:nvPr/>
      </p:nvGrpSpPr>
      <p:grpSpPr>
        <a:xfrm>
          <a:off x="0" y="0"/>
          <a:ext cx="0" cy="0"/>
          <a:chOff x="0" y="0"/>
          <a:chExt cx="0" cy="0"/>
        </a:xfrm>
      </p:grpSpPr>
      <p:sp>
        <p:nvSpPr>
          <p:cNvPr id="210" name="Google Shape;210;p38"/>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1000"/>
              </a:spcBef>
              <a:spcAft>
                <a:spcPts val="0"/>
              </a:spcAft>
              <a:buClr>
                <a:schemeClr val="dk1"/>
              </a:buClr>
              <a:buSzPts val="1800"/>
              <a:buFont typeface="Arial"/>
              <a:buChar char="•"/>
              <a:defRPr b="0" i="0" sz="2000" u="none" cap="none" strike="noStrike">
                <a:solidFill>
                  <a:srgbClr val="000000"/>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11" name="Google Shape;211;p38"/>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1000"/>
              </a:spcBef>
              <a:spcAft>
                <a:spcPts val="0"/>
              </a:spcAft>
              <a:buClr>
                <a:schemeClr val="dk1"/>
              </a:buClr>
              <a:buSzPts val="1800"/>
              <a:buFont typeface="Arial"/>
              <a:buChar char="•"/>
              <a:defRPr b="0" i="0" sz="2000" u="none" cap="none" strike="noStrike">
                <a:solidFill>
                  <a:srgbClr val="000000"/>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212" name="Google Shape;212;p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13" name="Google Shape;213;p38"/>
          <p:cNvSpPr txBox="1"/>
          <p:nvPr>
            <p:ph type="title"/>
          </p:nvPr>
        </p:nvSpPr>
        <p:spPr>
          <a:xfrm>
            <a:off x="838200" y="681037"/>
            <a:ext cx="10515600" cy="1009800"/>
          </a:xfrm>
          <a:prstGeom prst="rect">
            <a:avLst/>
          </a:prstGeom>
          <a:noFill/>
          <a:ln>
            <a:noFill/>
          </a:ln>
        </p:spPr>
        <p:txBody>
          <a:bodyPr anchorCtr="0" anchor="t" bIns="45700" lIns="91425" spcFirstLastPara="1" rIns="91425" wrap="square" tIns="45700">
            <a:normAutofit/>
          </a:bodyPr>
          <a:lstStyle>
            <a:lvl1pPr lvl="0" marR="0" rtl="0" algn="ctr">
              <a:lnSpc>
                <a:spcPct val="100000"/>
              </a:lnSpc>
              <a:spcBef>
                <a:spcPts val="0"/>
              </a:spcBef>
              <a:spcAft>
                <a:spcPts val="0"/>
              </a:spcAft>
              <a:buClr>
                <a:srgbClr val="000000"/>
              </a:buClr>
              <a:buSzPts val="1400"/>
              <a:buFont typeface="Arial"/>
              <a:buNone/>
              <a:defRPr b="0" i="0" sz="4800" u="none" cap="none" strike="noStrike">
                <a:solidFill>
                  <a:srgbClr val="53813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14" name="Shape 214"/>
        <p:cNvGrpSpPr/>
        <p:nvPr/>
      </p:nvGrpSpPr>
      <p:grpSpPr>
        <a:xfrm>
          <a:off x="0" y="0"/>
          <a:ext cx="0" cy="0"/>
          <a:chOff x="0" y="0"/>
          <a:chExt cx="0" cy="0"/>
        </a:xfrm>
      </p:grpSpPr>
      <p:sp>
        <p:nvSpPr>
          <p:cNvPr id="215" name="Google Shape;215;p39"/>
          <p:cNvSpPr txBox="1"/>
          <p:nvPr>
            <p:ph type="title"/>
          </p:nvPr>
        </p:nvSpPr>
        <p:spPr>
          <a:xfrm>
            <a:off x="838200" y="544512"/>
            <a:ext cx="10515600" cy="11463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2192AD"/>
              </a:buClr>
              <a:buSzPts val="6000"/>
              <a:buFont typeface="Arial"/>
              <a:buNone/>
              <a:defRPr b="0" i="0" sz="6000" u="none" cap="none" strike="noStrike">
                <a:solidFill>
                  <a:srgbClr val="2192AD"/>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16" name="Google Shape;216;p3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82600" lvl="0" marL="457200" marR="0" rtl="0" algn="l">
              <a:lnSpc>
                <a:spcPct val="90000"/>
              </a:lnSpc>
              <a:spcBef>
                <a:spcPts val="1000"/>
              </a:spcBef>
              <a:spcAft>
                <a:spcPts val="0"/>
              </a:spcAft>
              <a:buClr>
                <a:srgbClr val="F6891E"/>
              </a:buClr>
              <a:buSzPts val="4000"/>
              <a:buFont typeface="Arial"/>
              <a:buChar char="•"/>
              <a:defRPr b="0" i="0" sz="4000" u="none" cap="none" strike="noStrike">
                <a:solidFill>
                  <a:srgbClr val="F6891E"/>
                </a:solidFill>
                <a:latin typeface="Calibri"/>
                <a:ea typeface="Calibri"/>
                <a:cs typeface="Calibri"/>
                <a:sym typeface="Calibri"/>
              </a:defRPr>
            </a:lvl1pPr>
            <a:lvl2pPr indent="-457200" lvl="1" marL="914400" marR="0" rtl="0" algn="l">
              <a:lnSpc>
                <a:spcPct val="90000"/>
              </a:lnSpc>
              <a:spcBef>
                <a:spcPts val="500"/>
              </a:spcBef>
              <a:spcAft>
                <a:spcPts val="0"/>
              </a:spcAft>
              <a:buClr>
                <a:srgbClr val="F6891E"/>
              </a:buClr>
              <a:buSzPts val="3600"/>
              <a:buFont typeface="Arial"/>
              <a:buChar char="•"/>
              <a:defRPr b="0" i="0" sz="3600" u="none" cap="none" strike="noStrike">
                <a:solidFill>
                  <a:srgbClr val="F6891E"/>
                </a:solidFill>
                <a:latin typeface="Calibri"/>
                <a:ea typeface="Calibri"/>
                <a:cs typeface="Calibri"/>
                <a:sym typeface="Calibri"/>
              </a:defRPr>
            </a:lvl2pPr>
            <a:lvl3pPr indent="-431800" lvl="2" marL="1371600" marR="0" rtl="0" algn="l">
              <a:lnSpc>
                <a:spcPct val="90000"/>
              </a:lnSpc>
              <a:spcBef>
                <a:spcPts val="500"/>
              </a:spcBef>
              <a:spcAft>
                <a:spcPts val="0"/>
              </a:spcAft>
              <a:buClr>
                <a:srgbClr val="F6891E"/>
              </a:buClr>
              <a:buSzPts val="3200"/>
              <a:buFont typeface="Arial"/>
              <a:buChar char="•"/>
              <a:defRPr b="0" i="0" sz="3200" u="none" cap="none" strike="noStrike">
                <a:solidFill>
                  <a:srgbClr val="F6891E"/>
                </a:solidFill>
                <a:latin typeface="Calibri"/>
                <a:ea typeface="Calibri"/>
                <a:cs typeface="Calibri"/>
                <a:sym typeface="Calibri"/>
              </a:defRPr>
            </a:lvl3pPr>
            <a:lvl4pPr indent="-406400" lvl="3" marL="1828800" marR="0" rtl="0" algn="l">
              <a:lnSpc>
                <a:spcPct val="90000"/>
              </a:lnSpc>
              <a:spcBef>
                <a:spcPts val="500"/>
              </a:spcBef>
              <a:spcAft>
                <a:spcPts val="0"/>
              </a:spcAft>
              <a:buClr>
                <a:srgbClr val="F6891E"/>
              </a:buClr>
              <a:buSzPts val="2800"/>
              <a:buFont typeface="Arial"/>
              <a:buChar char="•"/>
              <a:defRPr b="0" i="0" sz="2800" u="none" cap="none" strike="noStrike">
                <a:solidFill>
                  <a:srgbClr val="F6891E"/>
                </a:solidFill>
                <a:latin typeface="Calibri"/>
                <a:ea typeface="Calibri"/>
                <a:cs typeface="Calibri"/>
                <a:sym typeface="Calibri"/>
              </a:defRPr>
            </a:lvl4pPr>
            <a:lvl5pPr indent="-381000" lvl="4" marL="2286000" marR="0" rtl="0" algn="l">
              <a:lnSpc>
                <a:spcPct val="90000"/>
              </a:lnSpc>
              <a:spcBef>
                <a:spcPts val="500"/>
              </a:spcBef>
              <a:spcAft>
                <a:spcPts val="0"/>
              </a:spcAft>
              <a:buClr>
                <a:srgbClr val="F6891E"/>
              </a:buClr>
              <a:buSzPts val="2400"/>
              <a:buFont typeface="Arial"/>
              <a:buChar char="•"/>
              <a:defRPr b="0" i="0" sz="2400" u="none" cap="none" strike="noStrike">
                <a:solidFill>
                  <a:srgbClr val="F6891E"/>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17" name="Google Shape;217;p39"/>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
        <p:nvSpPr>
          <p:cNvPr id="218" name="Google Shape;218;p39"/>
          <p:cNvSpPr/>
          <p:nvPr/>
        </p:nvSpPr>
        <p:spPr>
          <a:xfrm>
            <a:off x="388620" y="0"/>
            <a:ext cx="11349900" cy="365100"/>
          </a:xfrm>
          <a:prstGeom prst="rect">
            <a:avLst/>
          </a:prstGeom>
          <a:solidFill>
            <a:srgbClr val="BCCB2A"/>
          </a:solidFill>
          <a:ln cap="flat" cmpd="sng" w="12700">
            <a:solidFill>
              <a:srgbClr val="BCCB2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3" name="Shape 223"/>
        <p:cNvGrpSpPr/>
        <p:nvPr/>
      </p:nvGrpSpPr>
      <p:grpSpPr>
        <a:xfrm>
          <a:off x="0" y="0"/>
          <a:ext cx="0" cy="0"/>
          <a:chOff x="0" y="0"/>
          <a:chExt cx="0" cy="0"/>
        </a:xfrm>
      </p:grpSpPr>
      <p:sp>
        <p:nvSpPr>
          <p:cNvPr id="224" name="Google Shape;224;p41"/>
          <p:cNvSpPr txBox="1"/>
          <p:nvPr>
            <p:ph type="ctrTitle"/>
          </p:nvPr>
        </p:nvSpPr>
        <p:spPr>
          <a:xfrm>
            <a:off x="415611" y="992767"/>
            <a:ext cx="11360400" cy="2736600"/>
          </a:xfrm>
          <a:prstGeom prst="rect">
            <a:avLst/>
          </a:prstGeom>
        </p:spPr>
        <p:txBody>
          <a:bodyPr anchorCtr="0" anchor="b" bIns="85700" lIns="85700" spcFirstLastPara="1" rIns="85700" wrap="square" tIns="85700">
            <a:no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225" name="Google Shape;225;p41"/>
          <p:cNvSpPr txBox="1"/>
          <p:nvPr>
            <p:ph idx="1" type="subTitle"/>
          </p:nvPr>
        </p:nvSpPr>
        <p:spPr>
          <a:xfrm>
            <a:off x="415600" y="3778833"/>
            <a:ext cx="11360400" cy="1056900"/>
          </a:xfrm>
          <a:prstGeom prst="rect">
            <a:avLst/>
          </a:prstGeom>
        </p:spPr>
        <p:txBody>
          <a:bodyPr anchorCtr="0" anchor="t" bIns="85700" lIns="85700" spcFirstLastPara="1" rIns="85700" wrap="square" tIns="8570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226" name="Google Shape;226;p41"/>
          <p:cNvSpPr txBox="1"/>
          <p:nvPr>
            <p:ph idx="12" type="sldNum"/>
          </p:nvPr>
        </p:nvSpPr>
        <p:spPr>
          <a:xfrm>
            <a:off x="11296610" y="6217622"/>
            <a:ext cx="731700" cy="524400"/>
          </a:xfrm>
          <a:prstGeom prst="rect">
            <a:avLst/>
          </a:prstGeom>
        </p:spPr>
        <p:txBody>
          <a:bodyPr anchorCtr="0" anchor="ctr" bIns="85700" lIns="85700" spcFirstLastPara="1" rIns="85700" wrap="square" tIns="8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7" name="Shape 227"/>
        <p:cNvGrpSpPr/>
        <p:nvPr/>
      </p:nvGrpSpPr>
      <p:grpSpPr>
        <a:xfrm>
          <a:off x="0" y="0"/>
          <a:ext cx="0" cy="0"/>
          <a:chOff x="0" y="0"/>
          <a:chExt cx="0" cy="0"/>
        </a:xfrm>
      </p:grpSpPr>
      <p:sp>
        <p:nvSpPr>
          <p:cNvPr id="228" name="Google Shape;228;p42"/>
          <p:cNvSpPr txBox="1"/>
          <p:nvPr>
            <p:ph type="title"/>
          </p:nvPr>
        </p:nvSpPr>
        <p:spPr>
          <a:xfrm>
            <a:off x="415600" y="2867800"/>
            <a:ext cx="11360400" cy="1122300"/>
          </a:xfrm>
          <a:prstGeom prst="rect">
            <a:avLst/>
          </a:prstGeom>
        </p:spPr>
        <p:txBody>
          <a:bodyPr anchorCtr="0" anchor="ctr" bIns="85700" lIns="85700" spcFirstLastPara="1" rIns="85700" wrap="square" tIns="85700">
            <a:noAutofit/>
          </a:bodyPr>
          <a:lstStyle>
            <a:lvl1pPr lvl="0" algn="ctr">
              <a:spcBef>
                <a:spcPts val="0"/>
              </a:spcBef>
              <a:spcAft>
                <a:spcPts val="0"/>
              </a:spcAft>
              <a:buSzPts val="3400"/>
              <a:buNone/>
              <a:defRPr sz="3400"/>
            </a:lvl1pPr>
            <a:lvl2pPr lvl="1" algn="ctr">
              <a:spcBef>
                <a:spcPts val="0"/>
              </a:spcBef>
              <a:spcAft>
                <a:spcPts val="0"/>
              </a:spcAft>
              <a:buSzPts val="3400"/>
              <a:buNone/>
              <a:defRPr sz="3400"/>
            </a:lvl2pPr>
            <a:lvl3pPr lvl="2" algn="ctr">
              <a:spcBef>
                <a:spcPts val="0"/>
              </a:spcBef>
              <a:spcAft>
                <a:spcPts val="0"/>
              </a:spcAft>
              <a:buSzPts val="3400"/>
              <a:buNone/>
              <a:defRPr sz="3400"/>
            </a:lvl3pPr>
            <a:lvl4pPr lvl="3" algn="ctr">
              <a:spcBef>
                <a:spcPts val="0"/>
              </a:spcBef>
              <a:spcAft>
                <a:spcPts val="0"/>
              </a:spcAft>
              <a:buSzPts val="3400"/>
              <a:buNone/>
              <a:defRPr sz="3400"/>
            </a:lvl4pPr>
            <a:lvl5pPr lvl="4" algn="ctr">
              <a:spcBef>
                <a:spcPts val="0"/>
              </a:spcBef>
              <a:spcAft>
                <a:spcPts val="0"/>
              </a:spcAft>
              <a:buSzPts val="3400"/>
              <a:buNone/>
              <a:defRPr sz="3400"/>
            </a:lvl5pPr>
            <a:lvl6pPr lvl="5" algn="ctr">
              <a:spcBef>
                <a:spcPts val="0"/>
              </a:spcBef>
              <a:spcAft>
                <a:spcPts val="0"/>
              </a:spcAft>
              <a:buSzPts val="3400"/>
              <a:buNone/>
              <a:defRPr sz="3400"/>
            </a:lvl6pPr>
            <a:lvl7pPr lvl="6" algn="ctr">
              <a:spcBef>
                <a:spcPts val="0"/>
              </a:spcBef>
              <a:spcAft>
                <a:spcPts val="0"/>
              </a:spcAft>
              <a:buSzPts val="3400"/>
              <a:buNone/>
              <a:defRPr sz="3400"/>
            </a:lvl7pPr>
            <a:lvl8pPr lvl="7" algn="ctr">
              <a:spcBef>
                <a:spcPts val="0"/>
              </a:spcBef>
              <a:spcAft>
                <a:spcPts val="0"/>
              </a:spcAft>
              <a:buSzPts val="3400"/>
              <a:buNone/>
              <a:defRPr sz="3400"/>
            </a:lvl8pPr>
            <a:lvl9pPr lvl="8" algn="ctr">
              <a:spcBef>
                <a:spcPts val="0"/>
              </a:spcBef>
              <a:spcAft>
                <a:spcPts val="0"/>
              </a:spcAft>
              <a:buSzPts val="3400"/>
              <a:buNone/>
              <a:defRPr sz="3400"/>
            </a:lvl9pPr>
          </a:lstStyle>
          <a:p/>
        </p:txBody>
      </p:sp>
      <p:sp>
        <p:nvSpPr>
          <p:cNvPr id="229" name="Google Shape;229;p42"/>
          <p:cNvSpPr txBox="1"/>
          <p:nvPr>
            <p:ph idx="12" type="sldNum"/>
          </p:nvPr>
        </p:nvSpPr>
        <p:spPr>
          <a:xfrm>
            <a:off x="11296610" y="6217622"/>
            <a:ext cx="731700" cy="524400"/>
          </a:xfrm>
          <a:prstGeom prst="rect">
            <a:avLst/>
          </a:prstGeom>
        </p:spPr>
        <p:txBody>
          <a:bodyPr anchorCtr="0" anchor="ctr" bIns="85700" lIns="85700" spcFirstLastPara="1" rIns="85700" wrap="square" tIns="8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Blue">
  <p:cSld name="OBJECT_1">
    <p:spTree>
      <p:nvGrpSpPr>
        <p:cNvPr id="31" name="Shape 31"/>
        <p:cNvGrpSpPr/>
        <p:nvPr/>
      </p:nvGrpSpPr>
      <p:grpSpPr>
        <a:xfrm>
          <a:off x="0" y="0"/>
          <a:ext cx="0" cy="0"/>
          <a:chOff x="0" y="0"/>
          <a:chExt cx="0" cy="0"/>
        </a:xfrm>
      </p:grpSpPr>
      <p:sp>
        <p:nvSpPr>
          <p:cNvPr id="32" name="Google Shape;32;p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Font typeface="Century Gothic"/>
              <a:buNone/>
              <a:defRPr>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 name="Google Shape;33;p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4" name="Google Shape;34;p5"/>
          <p:cNvSpPr txBox="1"/>
          <p:nvPr>
            <p:ph idx="12" type="sldNum"/>
          </p:nvPr>
        </p:nvSpPr>
        <p:spPr>
          <a:xfrm>
            <a:off x="10810975" y="6356350"/>
            <a:ext cx="54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5" name="Google Shape;35;p5"/>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
        <p:nvSpPr>
          <p:cNvPr id="36" name="Google Shape;36;p5"/>
          <p:cNvSpPr/>
          <p:nvPr/>
        </p:nvSpPr>
        <p:spPr>
          <a:xfrm>
            <a:off x="438200" y="-10"/>
            <a:ext cx="11349900" cy="365100"/>
          </a:xfrm>
          <a:prstGeom prst="rect">
            <a:avLst/>
          </a:prstGeom>
          <a:solidFill>
            <a:srgbClr val="249AB5"/>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0" name="Shape 230"/>
        <p:cNvGrpSpPr/>
        <p:nvPr/>
      </p:nvGrpSpPr>
      <p:grpSpPr>
        <a:xfrm>
          <a:off x="0" y="0"/>
          <a:ext cx="0" cy="0"/>
          <a:chOff x="0" y="0"/>
          <a:chExt cx="0" cy="0"/>
        </a:xfrm>
      </p:grpSpPr>
      <p:sp>
        <p:nvSpPr>
          <p:cNvPr id="231" name="Google Shape;231;p43"/>
          <p:cNvSpPr txBox="1"/>
          <p:nvPr>
            <p:ph type="title"/>
          </p:nvPr>
        </p:nvSpPr>
        <p:spPr>
          <a:xfrm>
            <a:off x="415600" y="593367"/>
            <a:ext cx="11360400" cy="763800"/>
          </a:xfrm>
          <a:prstGeom prst="rect">
            <a:avLst/>
          </a:prstGeom>
        </p:spPr>
        <p:txBody>
          <a:bodyPr anchorCtr="0" anchor="t" bIns="85700" lIns="85700" spcFirstLastPara="1" rIns="85700" wrap="square" tIns="8570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32" name="Google Shape;232;p43"/>
          <p:cNvSpPr txBox="1"/>
          <p:nvPr>
            <p:ph idx="1" type="body"/>
          </p:nvPr>
        </p:nvSpPr>
        <p:spPr>
          <a:xfrm>
            <a:off x="415600" y="1536633"/>
            <a:ext cx="11360400" cy="4555200"/>
          </a:xfrm>
          <a:prstGeom prst="rect">
            <a:avLst/>
          </a:prstGeom>
        </p:spPr>
        <p:txBody>
          <a:bodyPr anchorCtr="0" anchor="t" bIns="85700" lIns="85700" spcFirstLastPara="1" rIns="85700" wrap="square" tIns="85700">
            <a:noAutofit/>
          </a:bodyPr>
          <a:lstStyle>
            <a:lvl1pPr indent="-336550" lvl="0" marL="457200">
              <a:spcBef>
                <a:spcPts val="0"/>
              </a:spcBef>
              <a:spcAft>
                <a:spcPts val="0"/>
              </a:spcAft>
              <a:buSzPts val="1700"/>
              <a:buChar char="●"/>
              <a:defRPr/>
            </a:lvl1pPr>
            <a:lvl2pPr indent="-304800" lvl="1" marL="914400">
              <a:spcBef>
                <a:spcPts val="1500"/>
              </a:spcBef>
              <a:spcAft>
                <a:spcPts val="0"/>
              </a:spcAft>
              <a:buSzPts val="1200"/>
              <a:buChar char="○"/>
              <a:defRPr/>
            </a:lvl2pPr>
            <a:lvl3pPr indent="-304800" lvl="2" marL="1371600">
              <a:spcBef>
                <a:spcPts val="1500"/>
              </a:spcBef>
              <a:spcAft>
                <a:spcPts val="0"/>
              </a:spcAft>
              <a:buSzPts val="1200"/>
              <a:buChar char="■"/>
              <a:defRPr/>
            </a:lvl3pPr>
            <a:lvl4pPr indent="-304800" lvl="3" marL="1828800">
              <a:spcBef>
                <a:spcPts val="1500"/>
              </a:spcBef>
              <a:spcAft>
                <a:spcPts val="0"/>
              </a:spcAft>
              <a:buSzPts val="1200"/>
              <a:buChar char="●"/>
              <a:defRPr/>
            </a:lvl4pPr>
            <a:lvl5pPr indent="-304800" lvl="4" marL="2286000">
              <a:spcBef>
                <a:spcPts val="1500"/>
              </a:spcBef>
              <a:spcAft>
                <a:spcPts val="0"/>
              </a:spcAft>
              <a:buSzPts val="1200"/>
              <a:buChar char="○"/>
              <a:defRPr/>
            </a:lvl5pPr>
            <a:lvl6pPr indent="-304800" lvl="5" marL="2743200">
              <a:spcBef>
                <a:spcPts val="1500"/>
              </a:spcBef>
              <a:spcAft>
                <a:spcPts val="0"/>
              </a:spcAft>
              <a:buSzPts val="1200"/>
              <a:buChar char="■"/>
              <a:defRPr/>
            </a:lvl6pPr>
            <a:lvl7pPr indent="-304800" lvl="6" marL="3200400">
              <a:spcBef>
                <a:spcPts val="1500"/>
              </a:spcBef>
              <a:spcAft>
                <a:spcPts val="0"/>
              </a:spcAft>
              <a:buSzPts val="1200"/>
              <a:buChar char="●"/>
              <a:defRPr/>
            </a:lvl7pPr>
            <a:lvl8pPr indent="-304800" lvl="7" marL="3657600">
              <a:spcBef>
                <a:spcPts val="1500"/>
              </a:spcBef>
              <a:spcAft>
                <a:spcPts val="0"/>
              </a:spcAft>
              <a:buSzPts val="1200"/>
              <a:buChar char="○"/>
              <a:defRPr/>
            </a:lvl8pPr>
            <a:lvl9pPr indent="-304800" lvl="8" marL="4114800">
              <a:spcBef>
                <a:spcPts val="1500"/>
              </a:spcBef>
              <a:spcAft>
                <a:spcPts val="1500"/>
              </a:spcAft>
              <a:buSzPts val="1200"/>
              <a:buChar char="■"/>
              <a:defRPr/>
            </a:lvl9pPr>
          </a:lstStyle>
          <a:p/>
        </p:txBody>
      </p:sp>
      <p:sp>
        <p:nvSpPr>
          <p:cNvPr id="233" name="Google Shape;233;p43"/>
          <p:cNvSpPr txBox="1"/>
          <p:nvPr>
            <p:ph idx="12" type="sldNum"/>
          </p:nvPr>
        </p:nvSpPr>
        <p:spPr>
          <a:xfrm>
            <a:off x="11296610" y="6217622"/>
            <a:ext cx="731700" cy="524400"/>
          </a:xfrm>
          <a:prstGeom prst="rect">
            <a:avLst/>
          </a:prstGeom>
        </p:spPr>
        <p:txBody>
          <a:bodyPr anchorCtr="0" anchor="ctr" bIns="85700" lIns="85700" spcFirstLastPara="1" rIns="85700" wrap="square" tIns="8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4" name="Shape 234"/>
        <p:cNvGrpSpPr/>
        <p:nvPr/>
      </p:nvGrpSpPr>
      <p:grpSpPr>
        <a:xfrm>
          <a:off x="0" y="0"/>
          <a:ext cx="0" cy="0"/>
          <a:chOff x="0" y="0"/>
          <a:chExt cx="0" cy="0"/>
        </a:xfrm>
      </p:grpSpPr>
      <p:sp>
        <p:nvSpPr>
          <p:cNvPr id="235" name="Google Shape;235;p44"/>
          <p:cNvSpPr txBox="1"/>
          <p:nvPr>
            <p:ph type="title"/>
          </p:nvPr>
        </p:nvSpPr>
        <p:spPr>
          <a:xfrm>
            <a:off x="415600" y="593367"/>
            <a:ext cx="11360400" cy="763800"/>
          </a:xfrm>
          <a:prstGeom prst="rect">
            <a:avLst/>
          </a:prstGeom>
        </p:spPr>
        <p:txBody>
          <a:bodyPr anchorCtr="0" anchor="t" bIns="85700" lIns="85700" spcFirstLastPara="1" rIns="85700" wrap="square" tIns="8570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36" name="Google Shape;236;p44"/>
          <p:cNvSpPr txBox="1"/>
          <p:nvPr>
            <p:ph idx="1" type="body"/>
          </p:nvPr>
        </p:nvSpPr>
        <p:spPr>
          <a:xfrm>
            <a:off x="415600" y="1536633"/>
            <a:ext cx="5333700" cy="4555200"/>
          </a:xfrm>
          <a:prstGeom prst="rect">
            <a:avLst/>
          </a:prstGeom>
        </p:spPr>
        <p:txBody>
          <a:bodyPr anchorCtr="0" anchor="t" bIns="85700" lIns="85700" spcFirstLastPara="1" rIns="85700" wrap="square" tIns="85700">
            <a:noAutofit/>
          </a:bodyPr>
          <a:lstStyle>
            <a:lvl1pPr indent="-304800" lvl="0" marL="457200">
              <a:spcBef>
                <a:spcPts val="0"/>
              </a:spcBef>
              <a:spcAft>
                <a:spcPts val="0"/>
              </a:spcAft>
              <a:buSzPts val="1200"/>
              <a:buChar char="●"/>
              <a:defRPr sz="12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237" name="Google Shape;237;p44"/>
          <p:cNvSpPr txBox="1"/>
          <p:nvPr>
            <p:ph idx="2" type="body"/>
          </p:nvPr>
        </p:nvSpPr>
        <p:spPr>
          <a:xfrm>
            <a:off x="6443200" y="1536633"/>
            <a:ext cx="5333700" cy="4555200"/>
          </a:xfrm>
          <a:prstGeom prst="rect">
            <a:avLst/>
          </a:prstGeom>
        </p:spPr>
        <p:txBody>
          <a:bodyPr anchorCtr="0" anchor="t" bIns="85700" lIns="85700" spcFirstLastPara="1" rIns="85700" wrap="square" tIns="85700">
            <a:noAutofit/>
          </a:bodyPr>
          <a:lstStyle>
            <a:lvl1pPr indent="-304800" lvl="0" marL="457200">
              <a:spcBef>
                <a:spcPts val="0"/>
              </a:spcBef>
              <a:spcAft>
                <a:spcPts val="0"/>
              </a:spcAft>
              <a:buSzPts val="1200"/>
              <a:buChar char="●"/>
              <a:defRPr sz="12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238" name="Google Shape;238;p44"/>
          <p:cNvSpPr txBox="1"/>
          <p:nvPr>
            <p:ph idx="12" type="sldNum"/>
          </p:nvPr>
        </p:nvSpPr>
        <p:spPr>
          <a:xfrm>
            <a:off x="11296610" y="6217622"/>
            <a:ext cx="731700" cy="524400"/>
          </a:xfrm>
          <a:prstGeom prst="rect">
            <a:avLst/>
          </a:prstGeom>
        </p:spPr>
        <p:txBody>
          <a:bodyPr anchorCtr="0" anchor="ctr" bIns="85700" lIns="85700" spcFirstLastPara="1" rIns="85700" wrap="square" tIns="8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9" name="Shape 239"/>
        <p:cNvGrpSpPr/>
        <p:nvPr/>
      </p:nvGrpSpPr>
      <p:grpSpPr>
        <a:xfrm>
          <a:off x="0" y="0"/>
          <a:ext cx="0" cy="0"/>
          <a:chOff x="0" y="0"/>
          <a:chExt cx="0" cy="0"/>
        </a:xfrm>
      </p:grpSpPr>
      <p:sp>
        <p:nvSpPr>
          <p:cNvPr id="240" name="Google Shape;240;p45"/>
          <p:cNvSpPr txBox="1"/>
          <p:nvPr>
            <p:ph type="title"/>
          </p:nvPr>
        </p:nvSpPr>
        <p:spPr>
          <a:xfrm>
            <a:off x="415600" y="593367"/>
            <a:ext cx="11360400" cy="763800"/>
          </a:xfrm>
          <a:prstGeom prst="rect">
            <a:avLst/>
          </a:prstGeom>
        </p:spPr>
        <p:txBody>
          <a:bodyPr anchorCtr="0" anchor="t" bIns="85700" lIns="85700" spcFirstLastPara="1" rIns="85700" wrap="square" tIns="8570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41" name="Google Shape;241;p45"/>
          <p:cNvSpPr txBox="1"/>
          <p:nvPr>
            <p:ph idx="12" type="sldNum"/>
          </p:nvPr>
        </p:nvSpPr>
        <p:spPr>
          <a:xfrm>
            <a:off x="11296610" y="6217622"/>
            <a:ext cx="731700" cy="524400"/>
          </a:xfrm>
          <a:prstGeom prst="rect">
            <a:avLst/>
          </a:prstGeom>
        </p:spPr>
        <p:txBody>
          <a:bodyPr anchorCtr="0" anchor="ctr" bIns="85700" lIns="85700" spcFirstLastPara="1" rIns="85700" wrap="square" tIns="8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2" name="Shape 242"/>
        <p:cNvGrpSpPr/>
        <p:nvPr/>
      </p:nvGrpSpPr>
      <p:grpSpPr>
        <a:xfrm>
          <a:off x="0" y="0"/>
          <a:ext cx="0" cy="0"/>
          <a:chOff x="0" y="0"/>
          <a:chExt cx="0" cy="0"/>
        </a:xfrm>
      </p:grpSpPr>
      <p:sp>
        <p:nvSpPr>
          <p:cNvPr id="243" name="Google Shape;243;p46"/>
          <p:cNvSpPr txBox="1"/>
          <p:nvPr>
            <p:ph type="title"/>
          </p:nvPr>
        </p:nvSpPr>
        <p:spPr>
          <a:xfrm>
            <a:off x="415600" y="740800"/>
            <a:ext cx="3744000" cy="1007700"/>
          </a:xfrm>
          <a:prstGeom prst="rect">
            <a:avLst/>
          </a:prstGeom>
        </p:spPr>
        <p:txBody>
          <a:bodyPr anchorCtr="0" anchor="b" bIns="85700" lIns="85700" spcFirstLastPara="1" rIns="85700" wrap="square" tIns="85700">
            <a:no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p:txBody>
      </p:sp>
      <p:sp>
        <p:nvSpPr>
          <p:cNvPr id="244" name="Google Shape;244;p46"/>
          <p:cNvSpPr txBox="1"/>
          <p:nvPr>
            <p:ph idx="1" type="body"/>
          </p:nvPr>
        </p:nvSpPr>
        <p:spPr>
          <a:xfrm>
            <a:off x="415600" y="1852800"/>
            <a:ext cx="3744000" cy="4239300"/>
          </a:xfrm>
          <a:prstGeom prst="rect">
            <a:avLst/>
          </a:prstGeom>
        </p:spPr>
        <p:txBody>
          <a:bodyPr anchorCtr="0" anchor="t" bIns="85700" lIns="85700" spcFirstLastPara="1" rIns="85700" wrap="square" tIns="85700">
            <a:noAutofit/>
          </a:bodyPr>
          <a:lstStyle>
            <a:lvl1pPr indent="-298450" lvl="0" marL="457200">
              <a:spcBef>
                <a:spcPts val="0"/>
              </a:spcBef>
              <a:spcAft>
                <a:spcPts val="0"/>
              </a:spcAft>
              <a:buSzPts val="1100"/>
              <a:buChar char="●"/>
              <a:defRPr sz="11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245" name="Google Shape;245;p46"/>
          <p:cNvSpPr txBox="1"/>
          <p:nvPr>
            <p:ph idx="12" type="sldNum"/>
          </p:nvPr>
        </p:nvSpPr>
        <p:spPr>
          <a:xfrm>
            <a:off x="11296610" y="6217622"/>
            <a:ext cx="731700" cy="524400"/>
          </a:xfrm>
          <a:prstGeom prst="rect">
            <a:avLst/>
          </a:prstGeom>
        </p:spPr>
        <p:txBody>
          <a:bodyPr anchorCtr="0" anchor="ctr" bIns="85700" lIns="85700" spcFirstLastPara="1" rIns="85700" wrap="square" tIns="8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46" name="Shape 246"/>
        <p:cNvGrpSpPr/>
        <p:nvPr/>
      </p:nvGrpSpPr>
      <p:grpSpPr>
        <a:xfrm>
          <a:off x="0" y="0"/>
          <a:ext cx="0" cy="0"/>
          <a:chOff x="0" y="0"/>
          <a:chExt cx="0" cy="0"/>
        </a:xfrm>
      </p:grpSpPr>
      <p:sp>
        <p:nvSpPr>
          <p:cNvPr id="247" name="Google Shape;247;p47"/>
          <p:cNvSpPr txBox="1"/>
          <p:nvPr>
            <p:ph type="title"/>
          </p:nvPr>
        </p:nvSpPr>
        <p:spPr>
          <a:xfrm>
            <a:off x="653667" y="600200"/>
            <a:ext cx="8490300" cy="5454300"/>
          </a:xfrm>
          <a:prstGeom prst="rect">
            <a:avLst/>
          </a:prstGeom>
        </p:spPr>
        <p:txBody>
          <a:bodyPr anchorCtr="0" anchor="ctr" bIns="85700" lIns="85700" spcFirstLastPara="1" rIns="85700" wrap="square" tIns="85700">
            <a:noAutofit/>
          </a:bodyPr>
          <a:lstStyle>
            <a:lvl1pPr lvl="0">
              <a:spcBef>
                <a:spcPts val="0"/>
              </a:spcBef>
              <a:spcAft>
                <a:spcPts val="0"/>
              </a:spcAft>
              <a:buSzPts val="4500"/>
              <a:buNone/>
              <a:defRPr sz="4500"/>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248" name="Google Shape;248;p47"/>
          <p:cNvSpPr txBox="1"/>
          <p:nvPr>
            <p:ph idx="12" type="sldNum"/>
          </p:nvPr>
        </p:nvSpPr>
        <p:spPr>
          <a:xfrm>
            <a:off x="11296610" y="6217622"/>
            <a:ext cx="731700" cy="524400"/>
          </a:xfrm>
          <a:prstGeom prst="rect">
            <a:avLst/>
          </a:prstGeom>
        </p:spPr>
        <p:txBody>
          <a:bodyPr anchorCtr="0" anchor="ctr" bIns="85700" lIns="85700" spcFirstLastPara="1" rIns="85700" wrap="square" tIns="8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9" name="Shape 249"/>
        <p:cNvGrpSpPr/>
        <p:nvPr/>
      </p:nvGrpSpPr>
      <p:grpSpPr>
        <a:xfrm>
          <a:off x="0" y="0"/>
          <a:ext cx="0" cy="0"/>
          <a:chOff x="0" y="0"/>
          <a:chExt cx="0" cy="0"/>
        </a:xfrm>
      </p:grpSpPr>
      <p:sp>
        <p:nvSpPr>
          <p:cNvPr id="250" name="Google Shape;250;p48"/>
          <p:cNvSpPr/>
          <p:nvPr/>
        </p:nvSpPr>
        <p:spPr>
          <a:xfrm>
            <a:off x="6096000" y="-167"/>
            <a:ext cx="6096000" cy="6858000"/>
          </a:xfrm>
          <a:prstGeom prst="rect">
            <a:avLst/>
          </a:prstGeom>
          <a:solidFill>
            <a:schemeClr val="lt2"/>
          </a:solidFill>
          <a:ln>
            <a:noFill/>
          </a:ln>
        </p:spPr>
        <p:txBody>
          <a:bodyPr anchorCtr="0" anchor="ctr" bIns="85700" lIns="85700" spcFirstLastPara="1" rIns="85700" wrap="square" tIns="85700">
            <a:noAutofit/>
          </a:bodyPr>
          <a:lstStyle/>
          <a:p>
            <a:pPr indent="0" lvl="0" marL="0" rtl="0" algn="l">
              <a:spcBef>
                <a:spcPts val="0"/>
              </a:spcBef>
              <a:spcAft>
                <a:spcPts val="0"/>
              </a:spcAft>
              <a:buNone/>
            </a:pPr>
            <a:r>
              <a:t/>
            </a:r>
            <a:endParaRPr/>
          </a:p>
        </p:txBody>
      </p:sp>
      <p:sp>
        <p:nvSpPr>
          <p:cNvPr id="251" name="Google Shape;251;p48"/>
          <p:cNvSpPr txBox="1"/>
          <p:nvPr>
            <p:ph type="title"/>
          </p:nvPr>
        </p:nvSpPr>
        <p:spPr>
          <a:xfrm>
            <a:off x="354000" y="1644233"/>
            <a:ext cx="5393700" cy="1976400"/>
          </a:xfrm>
          <a:prstGeom prst="rect">
            <a:avLst/>
          </a:prstGeom>
        </p:spPr>
        <p:txBody>
          <a:bodyPr anchorCtr="0" anchor="b" bIns="85700" lIns="85700" spcFirstLastPara="1" rIns="85700" wrap="square" tIns="8570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252" name="Google Shape;252;p48"/>
          <p:cNvSpPr txBox="1"/>
          <p:nvPr>
            <p:ph idx="1" type="subTitle"/>
          </p:nvPr>
        </p:nvSpPr>
        <p:spPr>
          <a:xfrm>
            <a:off x="354000" y="3737433"/>
            <a:ext cx="5393700" cy="1646700"/>
          </a:xfrm>
          <a:prstGeom prst="rect">
            <a:avLst/>
          </a:prstGeom>
        </p:spPr>
        <p:txBody>
          <a:bodyPr anchorCtr="0" anchor="t" bIns="85700" lIns="85700" spcFirstLastPara="1" rIns="85700" wrap="square" tIns="8570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253" name="Google Shape;253;p48"/>
          <p:cNvSpPr txBox="1"/>
          <p:nvPr>
            <p:ph idx="2" type="body"/>
          </p:nvPr>
        </p:nvSpPr>
        <p:spPr>
          <a:xfrm>
            <a:off x="6586000" y="965433"/>
            <a:ext cx="5115900" cy="4926900"/>
          </a:xfrm>
          <a:prstGeom prst="rect">
            <a:avLst/>
          </a:prstGeom>
        </p:spPr>
        <p:txBody>
          <a:bodyPr anchorCtr="0" anchor="ctr" bIns="85700" lIns="85700" spcFirstLastPara="1" rIns="85700" wrap="square" tIns="85700">
            <a:noAutofit/>
          </a:bodyPr>
          <a:lstStyle>
            <a:lvl1pPr indent="-336550" lvl="0" marL="457200">
              <a:spcBef>
                <a:spcPts val="0"/>
              </a:spcBef>
              <a:spcAft>
                <a:spcPts val="0"/>
              </a:spcAft>
              <a:buSzPts val="1700"/>
              <a:buChar char="●"/>
              <a:defRPr/>
            </a:lvl1pPr>
            <a:lvl2pPr indent="-304800" lvl="1" marL="914400">
              <a:spcBef>
                <a:spcPts val="1500"/>
              </a:spcBef>
              <a:spcAft>
                <a:spcPts val="0"/>
              </a:spcAft>
              <a:buSzPts val="1200"/>
              <a:buChar char="○"/>
              <a:defRPr/>
            </a:lvl2pPr>
            <a:lvl3pPr indent="-304800" lvl="2" marL="1371600">
              <a:spcBef>
                <a:spcPts val="1500"/>
              </a:spcBef>
              <a:spcAft>
                <a:spcPts val="0"/>
              </a:spcAft>
              <a:buSzPts val="1200"/>
              <a:buChar char="■"/>
              <a:defRPr/>
            </a:lvl3pPr>
            <a:lvl4pPr indent="-304800" lvl="3" marL="1828800">
              <a:spcBef>
                <a:spcPts val="1500"/>
              </a:spcBef>
              <a:spcAft>
                <a:spcPts val="0"/>
              </a:spcAft>
              <a:buSzPts val="1200"/>
              <a:buChar char="●"/>
              <a:defRPr/>
            </a:lvl4pPr>
            <a:lvl5pPr indent="-304800" lvl="4" marL="2286000">
              <a:spcBef>
                <a:spcPts val="1500"/>
              </a:spcBef>
              <a:spcAft>
                <a:spcPts val="0"/>
              </a:spcAft>
              <a:buSzPts val="1200"/>
              <a:buChar char="○"/>
              <a:defRPr/>
            </a:lvl5pPr>
            <a:lvl6pPr indent="-304800" lvl="5" marL="2743200">
              <a:spcBef>
                <a:spcPts val="1500"/>
              </a:spcBef>
              <a:spcAft>
                <a:spcPts val="0"/>
              </a:spcAft>
              <a:buSzPts val="1200"/>
              <a:buChar char="■"/>
              <a:defRPr/>
            </a:lvl6pPr>
            <a:lvl7pPr indent="-304800" lvl="6" marL="3200400">
              <a:spcBef>
                <a:spcPts val="1500"/>
              </a:spcBef>
              <a:spcAft>
                <a:spcPts val="0"/>
              </a:spcAft>
              <a:buSzPts val="1200"/>
              <a:buChar char="●"/>
              <a:defRPr/>
            </a:lvl7pPr>
            <a:lvl8pPr indent="-304800" lvl="7" marL="3657600">
              <a:spcBef>
                <a:spcPts val="1500"/>
              </a:spcBef>
              <a:spcAft>
                <a:spcPts val="0"/>
              </a:spcAft>
              <a:buSzPts val="1200"/>
              <a:buChar char="○"/>
              <a:defRPr/>
            </a:lvl8pPr>
            <a:lvl9pPr indent="-304800" lvl="8" marL="4114800">
              <a:spcBef>
                <a:spcPts val="1500"/>
              </a:spcBef>
              <a:spcAft>
                <a:spcPts val="1500"/>
              </a:spcAft>
              <a:buSzPts val="1200"/>
              <a:buChar char="■"/>
              <a:defRPr/>
            </a:lvl9pPr>
          </a:lstStyle>
          <a:p/>
        </p:txBody>
      </p:sp>
      <p:sp>
        <p:nvSpPr>
          <p:cNvPr id="254" name="Google Shape;254;p48"/>
          <p:cNvSpPr txBox="1"/>
          <p:nvPr>
            <p:ph idx="12" type="sldNum"/>
          </p:nvPr>
        </p:nvSpPr>
        <p:spPr>
          <a:xfrm>
            <a:off x="11296610" y="6217622"/>
            <a:ext cx="731700" cy="524400"/>
          </a:xfrm>
          <a:prstGeom prst="rect">
            <a:avLst/>
          </a:prstGeom>
        </p:spPr>
        <p:txBody>
          <a:bodyPr anchorCtr="0" anchor="ctr" bIns="85700" lIns="85700" spcFirstLastPara="1" rIns="85700" wrap="square" tIns="8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5" name="Shape 255"/>
        <p:cNvGrpSpPr/>
        <p:nvPr/>
      </p:nvGrpSpPr>
      <p:grpSpPr>
        <a:xfrm>
          <a:off x="0" y="0"/>
          <a:ext cx="0" cy="0"/>
          <a:chOff x="0" y="0"/>
          <a:chExt cx="0" cy="0"/>
        </a:xfrm>
      </p:grpSpPr>
      <p:sp>
        <p:nvSpPr>
          <p:cNvPr id="256" name="Google Shape;256;p49"/>
          <p:cNvSpPr txBox="1"/>
          <p:nvPr>
            <p:ph idx="1" type="body"/>
          </p:nvPr>
        </p:nvSpPr>
        <p:spPr>
          <a:xfrm>
            <a:off x="415600" y="5640767"/>
            <a:ext cx="7998300" cy="806700"/>
          </a:xfrm>
          <a:prstGeom prst="rect">
            <a:avLst/>
          </a:prstGeom>
        </p:spPr>
        <p:txBody>
          <a:bodyPr anchorCtr="0" anchor="ctr" bIns="85700" lIns="85700" spcFirstLastPara="1" rIns="85700" wrap="square" tIns="85700">
            <a:noAutofit/>
          </a:bodyPr>
          <a:lstStyle>
            <a:lvl1pPr indent="-228600" lvl="0" marL="457200">
              <a:lnSpc>
                <a:spcPct val="100000"/>
              </a:lnSpc>
              <a:spcBef>
                <a:spcPts val="0"/>
              </a:spcBef>
              <a:spcAft>
                <a:spcPts val="0"/>
              </a:spcAft>
              <a:buSzPts val="1700"/>
              <a:buNone/>
              <a:defRPr/>
            </a:lvl1pPr>
          </a:lstStyle>
          <a:p/>
        </p:txBody>
      </p:sp>
      <p:sp>
        <p:nvSpPr>
          <p:cNvPr id="257" name="Google Shape;257;p49"/>
          <p:cNvSpPr txBox="1"/>
          <p:nvPr>
            <p:ph idx="12" type="sldNum"/>
          </p:nvPr>
        </p:nvSpPr>
        <p:spPr>
          <a:xfrm>
            <a:off x="11296610" y="6217622"/>
            <a:ext cx="731700" cy="524400"/>
          </a:xfrm>
          <a:prstGeom prst="rect">
            <a:avLst/>
          </a:prstGeom>
        </p:spPr>
        <p:txBody>
          <a:bodyPr anchorCtr="0" anchor="ctr" bIns="85700" lIns="85700" spcFirstLastPara="1" rIns="85700" wrap="square" tIns="8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8" name="Shape 258"/>
        <p:cNvGrpSpPr/>
        <p:nvPr/>
      </p:nvGrpSpPr>
      <p:grpSpPr>
        <a:xfrm>
          <a:off x="0" y="0"/>
          <a:ext cx="0" cy="0"/>
          <a:chOff x="0" y="0"/>
          <a:chExt cx="0" cy="0"/>
        </a:xfrm>
      </p:grpSpPr>
      <p:sp>
        <p:nvSpPr>
          <p:cNvPr id="259" name="Google Shape;259;p50"/>
          <p:cNvSpPr txBox="1"/>
          <p:nvPr>
            <p:ph hasCustomPrompt="1" type="title"/>
          </p:nvPr>
        </p:nvSpPr>
        <p:spPr>
          <a:xfrm>
            <a:off x="415600" y="1474833"/>
            <a:ext cx="11360400" cy="2618100"/>
          </a:xfrm>
          <a:prstGeom prst="rect">
            <a:avLst/>
          </a:prstGeom>
        </p:spPr>
        <p:txBody>
          <a:bodyPr anchorCtr="0" anchor="b" bIns="85700" lIns="85700" spcFirstLastPara="1" rIns="85700" wrap="square" tIns="85700">
            <a:noAutofit/>
          </a:bodyPr>
          <a:lstStyle>
            <a:lvl1pPr lvl="0" algn="ctr">
              <a:spcBef>
                <a:spcPts val="0"/>
              </a:spcBef>
              <a:spcAft>
                <a:spcPts val="0"/>
              </a:spcAft>
              <a:buSzPts val="11200"/>
              <a:buNone/>
              <a:defRPr sz="11200"/>
            </a:lvl1pPr>
            <a:lvl2pPr lvl="1" algn="ctr">
              <a:spcBef>
                <a:spcPts val="0"/>
              </a:spcBef>
              <a:spcAft>
                <a:spcPts val="0"/>
              </a:spcAft>
              <a:buSzPts val="11200"/>
              <a:buNone/>
              <a:defRPr sz="11200"/>
            </a:lvl2pPr>
            <a:lvl3pPr lvl="2" algn="ctr">
              <a:spcBef>
                <a:spcPts val="0"/>
              </a:spcBef>
              <a:spcAft>
                <a:spcPts val="0"/>
              </a:spcAft>
              <a:buSzPts val="11200"/>
              <a:buNone/>
              <a:defRPr sz="11200"/>
            </a:lvl3pPr>
            <a:lvl4pPr lvl="3" algn="ctr">
              <a:spcBef>
                <a:spcPts val="0"/>
              </a:spcBef>
              <a:spcAft>
                <a:spcPts val="0"/>
              </a:spcAft>
              <a:buSzPts val="11200"/>
              <a:buNone/>
              <a:defRPr sz="11200"/>
            </a:lvl4pPr>
            <a:lvl5pPr lvl="4" algn="ctr">
              <a:spcBef>
                <a:spcPts val="0"/>
              </a:spcBef>
              <a:spcAft>
                <a:spcPts val="0"/>
              </a:spcAft>
              <a:buSzPts val="11200"/>
              <a:buNone/>
              <a:defRPr sz="11200"/>
            </a:lvl5pPr>
            <a:lvl6pPr lvl="5" algn="ctr">
              <a:spcBef>
                <a:spcPts val="0"/>
              </a:spcBef>
              <a:spcAft>
                <a:spcPts val="0"/>
              </a:spcAft>
              <a:buSzPts val="11200"/>
              <a:buNone/>
              <a:defRPr sz="11200"/>
            </a:lvl6pPr>
            <a:lvl7pPr lvl="6" algn="ctr">
              <a:spcBef>
                <a:spcPts val="0"/>
              </a:spcBef>
              <a:spcAft>
                <a:spcPts val="0"/>
              </a:spcAft>
              <a:buSzPts val="11200"/>
              <a:buNone/>
              <a:defRPr sz="11200"/>
            </a:lvl7pPr>
            <a:lvl8pPr lvl="7" algn="ctr">
              <a:spcBef>
                <a:spcPts val="0"/>
              </a:spcBef>
              <a:spcAft>
                <a:spcPts val="0"/>
              </a:spcAft>
              <a:buSzPts val="11200"/>
              <a:buNone/>
              <a:defRPr sz="11200"/>
            </a:lvl8pPr>
            <a:lvl9pPr lvl="8" algn="ctr">
              <a:spcBef>
                <a:spcPts val="0"/>
              </a:spcBef>
              <a:spcAft>
                <a:spcPts val="0"/>
              </a:spcAft>
              <a:buSzPts val="11200"/>
              <a:buNone/>
              <a:defRPr sz="11200"/>
            </a:lvl9pPr>
          </a:lstStyle>
          <a:p>
            <a:r>
              <a:t>xx%</a:t>
            </a:r>
          </a:p>
        </p:txBody>
      </p:sp>
      <p:sp>
        <p:nvSpPr>
          <p:cNvPr id="260" name="Google Shape;260;p50"/>
          <p:cNvSpPr txBox="1"/>
          <p:nvPr>
            <p:ph idx="1" type="body"/>
          </p:nvPr>
        </p:nvSpPr>
        <p:spPr>
          <a:xfrm>
            <a:off x="415600" y="4202967"/>
            <a:ext cx="11360400" cy="1734300"/>
          </a:xfrm>
          <a:prstGeom prst="rect">
            <a:avLst/>
          </a:prstGeom>
        </p:spPr>
        <p:txBody>
          <a:bodyPr anchorCtr="0" anchor="t" bIns="85700" lIns="85700" spcFirstLastPara="1" rIns="85700" wrap="square" tIns="85700">
            <a:noAutofit/>
          </a:bodyPr>
          <a:lstStyle>
            <a:lvl1pPr indent="-336550" lvl="0" marL="457200" algn="ctr">
              <a:spcBef>
                <a:spcPts val="0"/>
              </a:spcBef>
              <a:spcAft>
                <a:spcPts val="0"/>
              </a:spcAft>
              <a:buSzPts val="1700"/>
              <a:buChar char="●"/>
              <a:defRPr/>
            </a:lvl1pPr>
            <a:lvl2pPr indent="-304800" lvl="1" marL="914400" algn="ctr">
              <a:spcBef>
                <a:spcPts val="1500"/>
              </a:spcBef>
              <a:spcAft>
                <a:spcPts val="0"/>
              </a:spcAft>
              <a:buSzPts val="1200"/>
              <a:buChar char="○"/>
              <a:defRPr/>
            </a:lvl2pPr>
            <a:lvl3pPr indent="-304800" lvl="2" marL="1371600" algn="ctr">
              <a:spcBef>
                <a:spcPts val="1500"/>
              </a:spcBef>
              <a:spcAft>
                <a:spcPts val="0"/>
              </a:spcAft>
              <a:buSzPts val="1200"/>
              <a:buChar char="■"/>
              <a:defRPr/>
            </a:lvl3pPr>
            <a:lvl4pPr indent="-304800" lvl="3" marL="1828800" algn="ctr">
              <a:spcBef>
                <a:spcPts val="1500"/>
              </a:spcBef>
              <a:spcAft>
                <a:spcPts val="0"/>
              </a:spcAft>
              <a:buSzPts val="1200"/>
              <a:buChar char="●"/>
              <a:defRPr/>
            </a:lvl4pPr>
            <a:lvl5pPr indent="-304800" lvl="4" marL="2286000" algn="ctr">
              <a:spcBef>
                <a:spcPts val="1500"/>
              </a:spcBef>
              <a:spcAft>
                <a:spcPts val="0"/>
              </a:spcAft>
              <a:buSzPts val="1200"/>
              <a:buChar char="○"/>
              <a:defRPr/>
            </a:lvl5pPr>
            <a:lvl6pPr indent="-304800" lvl="5" marL="2743200" algn="ctr">
              <a:spcBef>
                <a:spcPts val="1500"/>
              </a:spcBef>
              <a:spcAft>
                <a:spcPts val="0"/>
              </a:spcAft>
              <a:buSzPts val="1200"/>
              <a:buChar char="■"/>
              <a:defRPr/>
            </a:lvl6pPr>
            <a:lvl7pPr indent="-304800" lvl="6" marL="3200400" algn="ctr">
              <a:spcBef>
                <a:spcPts val="1500"/>
              </a:spcBef>
              <a:spcAft>
                <a:spcPts val="0"/>
              </a:spcAft>
              <a:buSzPts val="1200"/>
              <a:buChar char="●"/>
              <a:defRPr/>
            </a:lvl7pPr>
            <a:lvl8pPr indent="-304800" lvl="7" marL="3657600" algn="ctr">
              <a:spcBef>
                <a:spcPts val="1500"/>
              </a:spcBef>
              <a:spcAft>
                <a:spcPts val="0"/>
              </a:spcAft>
              <a:buSzPts val="1200"/>
              <a:buChar char="○"/>
              <a:defRPr/>
            </a:lvl8pPr>
            <a:lvl9pPr indent="-304800" lvl="8" marL="4114800" algn="ctr">
              <a:spcBef>
                <a:spcPts val="1500"/>
              </a:spcBef>
              <a:spcAft>
                <a:spcPts val="1500"/>
              </a:spcAft>
              <a:buSzPts val="1200"/>
              <a:buChar char="■"/>
              <a:defRPr/>
            </a:lvl9pPr>
          </a:lstStyle>
          <a:p/>
        </p:txBody>
      </p:sp>
      <p:sp>
        <p:nvSpPr>
          <p:cNvPr id="261" name="Google Shape;261;p50"/>
          <p:cNvSpPr txBox="1"/>
          <p:nvPr>
            <p:ph idx="12" type="sldNum"/>
          </p:nvPr>
        </p:nvSpPr>
        <p:spPr>
          <a:xfrm>
            <a:off x="11296610" y="6217622"/>
            <a:ext cx="731700" cy="524400"/>
          </a:xfrm>
          <a:prstGeom prst="rect">
            <a:avLst/>
          </a:prstGeom>
        </p:spPr>
        <p:txBody>
          <a:bodyPr anchorCtr="0" anchor="ctr" bIns="85700" lIns="85700" spcFirstLastPara="1" rIns="85700" wrap="square" tIns="8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2" name="Shape 262"/>
        <p:cNvGrpSpPr/>
        <p:nvPr/>
      </p:nvGrpSpPr>
      <p:grpSpPr>
        <a:xfrm>
          <a:off x="0" y="0"/>
          <a:ext cx="0" cy="0"/>
          <a:chOff x="0" y="0"/>
          <a:chExt cx="0" cy="0"/>
        </a:xfrm>
      </p:grpSpPr>
      <p:sp>
        <p:nvSpPr>
          <p:cNvPr id="263" name="Google Shape;263;p51"/>
          <p:cNvSpPr txBox="1"/>
          <p:nvPr>
            <p:ph idx="12" type="sldNum"/>
          </p:nvPr>
        </p:nvSpPr>
        <p:spPr>
          <a:xfrm>
            <a:off x="11296610" y="6217622"/>
            <a:ext cx="731700" cy="524400"/>
          </a:xfrm>
          <a:prstGeom prst="rect">
            <a:avLst/>
          </a:prstGeom>
        </p:spPr>
        <p:txBody>
          <a:bodyPr anchorCtr="0" anchor="ctr" bIns="85700" lIns="85700" spcFirstLastPara="1" rIns="85700" wrap="square" tIns="8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Green">
  <p:cSld name="OBJECT_1_1">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Font typeface="Century Gothic"/>
              <a:buNone/>
              <a:defRPr>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 name="Google Shape;39;p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0" name="Google Shape;40;p6"/>
          <p:cNvSpPr txBox="1"/>
          <p:nvPr>
            <p:ph idx="12" type="sldNum"/>
          </p:nvPr>
        </p:nvSpPr>
        <p:spPr>
          <a:xfrm>
            <a:off x="10810975" y="6356350"/>
            <a:ext cx="54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1" name="Google Shape;41;p6"/>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
        <p:nvSpPr>
          <p:cNvPr id="42" name="Google Shape;42;p6"/>
          <p:cNvSpPr/>
          <p:nvPr/>
        </p:nvSpPr>
        <p:spPr>
          <a:xfrm>
            <a:off x="438200" y="-10"/>
            <a:ext cx="11349900" cy="365100"/>
          </a:xfrm>
          <a:prstGeom prst="rect">
            <a:avLst/>
          </a:prstGeom>
          <a:solidFill>
            <a:schemeClr val="accent6"/>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Orange">
  <p:cSld name="OBJECT_1_1_1">
    <p:spTree>
      <p:nvGrpSpPr>
        <p:cNvPr id="43" name="Shape 43"/>
        <p:cNvGrpSpPr/>
        <p:nvPr/>
      </p:nvGrpSpPr>
      <p:grpSpPr>
        <a:xfrm>
          <a:off x="0" y="0"/>
          <a:ext cx="0" cy="0"/>
          <a:chOff x="0" y="0"/>
          <a:chExt cx="0" cy="0"/>
        </a:xfrm>
      </p:grpSpPr>
      <p:sp>
        <p:nvSpPr>
          <p:cNvPr id="44" name="Google Shape;44;p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BCCB2A"/>
              </a:buClr>
              <a:buSzPts val="1800"/>
              <a:buFont typeface="Century Gothic"/>
              <a:buNone/>
              <a:defRPr>
                <a:solidFill>
                  <a:srgbClr val="BCCB2A"/>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 name="Google Shape;45;p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6" name="Google Shape;46;p7"/>
          <p:cNvSpPr txBox="1"/>
          <p:nvPr>
            <p:ph idx="12" type="sldNum"/>
          </p:nvPr>
        </p:nvSpPr>
        <p:spPr>
          <a:xfrm>
            <a:off x="10810975" y="6356350"/>
            <a:ext cx="54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7" name="Google Shape;47;p7"/>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
        <p:nvSpPr>
          <p:cNvPr id="48" name="Google Shape;48;p7"/>
          <p:cNvSpPr/>
          <p:nvPr/>
        </p:nvSpPr>
        <p:spPr>
          <a:xfrm>
            <a:off x="438200" y="-10"/>
            <a:ext cx="11349900" cy="365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Blue" type="secHead">
  <p:cSld name="SECTION_HEADER">
    <p:spTree>
      <p:nvGrpSpPr>
        <p:cNvPr id="49" name="Shape 49"/>
        <p:cNvGrpSpPr/>
        <p:nvPr/>
      </p:nvGrpSpPr>
      <p:grpSpPr>
        <a:xfrm>
          <a:off x="0" y="0"/>
          <a:ext cx="0" cy="0"/>
          <a:chOff x="0" y="0"/>
          <a:chExt cx="0" cy="0"/>
        </a:xfrm>
      </p:grpSpPr>
      <p:sp>
        <p:nvSpPr>
          <p:cNvPr id="50" name="Google Shape;50;p8"/>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8"/>
          <p:cNvSpPr/>
          <p:nvPr/>
        </p:nvSpPr>
        <p:spPr>
          <a:xfrm>
            <a:off x="438200" y="-10"/>
            <a:ext cx="11349900" cy="365100"/>
          </a:xfrm>
          <a:prstGeom prst="rect">
            <a:avLst/>
          </a:prstGeom>
          <a:solidFill>
            <a:srgbClr val="249AB5"/>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3" name="Google Shape;53;p8"/>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Orange">
  <p:cSld name="SECTION_HEADER_1">
    <p:spTree>
      <p:nvGrpSpPr>
        <p:cNvPr id="54" name="Shape 54"/>
        <p:cNvGrpSpPr/>
        <p:nvPr/>
      </p:nvGrpSpPr>
      <p:grpSpPr>
        <a:xfrm>
          <a:off x="0" y="0"/>
          <a:ext cx="0" cy="0"/>
          <a:chOff x="0" y="0"/>
          <a:chExt cx="0" cy="0"/>
        </a:xfrm>
      </p:grpSpPr>
      <p:sp>
        <p:nvSpPr>
          <p:cNvPr id="55" name="Google Shape;55;p9"/>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 name="Google Shape;56;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9"/>
          <p:cNvSpPr/>
          <p:nvPr/>
        </p:nvSpPr>
        <p:spPr>
          <a:xfrm>
            <a:off x="438200" y="-10"/>
            <a:ext cx="11349900" cy="365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8" name="Google Shape;58;p9"/>
          <p:cNvPicPr preferRelativeResize="0"/>
          <p:nvPr/>
        </p:nvPicPr>
        <p:blipFill rotWithShape="1">
          <a:blip r:embed="rId2">
            <a:alphaModFix/>
          </a:blip>
          <a:srcRect b="0" l="0" r="0" t="0"/>
          <a:stretch/>
        </p:blipFill>
        <p:spPr>
          <a:xfrm>
            <a:off x="0" y="5459099"/>
            <a:ext cx="1291714" cy="13989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0"/>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0"/>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6" Type="http://schemas.openxmlformats.org/officeDocument/2006/relationships/theme" Target="../theme/theme4.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8.xml"/><Relationship Id="rId10" Type="http://schemas.openxmlformats.org/officeDocument/2006/relationships/slideLayout" Target="../slideLayouts/slideLayout47.xml"/><Relationship Id="rId12" Type="http://schemas.openxmlformats.org/officeDocument/2006/relationships/theme" Target="../theme/theme1.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40" name="Google Shape;140;p2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2" name="Google Shape;142;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3" name="Google Shape;143;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9" name="Shape 219"/>
        <p:cNvGrpSpPr/>
        <p:nvPr/>
      </p:nvGrpSpPr>
      <p:grpSpPr>
        <a:xfrm>
          <a:off x="0" y="0"/>
          <a:ext cx="0" cy="0"/>
          <a:chOff x="0" y="0"/>
          <a:chExt cx="0" cy="0"/>
        </a:xfrm>
      </p:grpSpPr>
      <p:sp>
        <p:nvSpPr>
          <p:cNvPr id="220" name="Google Shape;220;p40"/>
          <p:cNvSpPr txBox="1"/>
          <p:nvPr>
            <p:ph type="title"/>
          </p:nvPr>
        </p:nvSpPr>
        <p:spPr>
          <a:xfrm>
            <a:off x="415600" y="593367"/>
            <a:ext cx="11360400" cy="763800"/>
          </a:xfrm>
          <a:prstGeom prst="rect">
            <a:avLst/>
          </a:prstGeom>
          <a:noFill/>
          <a:ln>
            <a:noFill/>
          </a:ln>
        </p:spPr>
        <p:txBody>
          <a:bodyPr anchorCtr="0" anchor="t" bIns="85700" lIns="85700" spcFirstLastPara="1" rIns="85700" wrap="square" tIns="85700">
            <a:noAutofit/>
          </a:bodyPr>
          <a:lstStyle>
            <a:lvl1pPr lvl="0">
              <a:spcBef>
                <a:spcPts val="0"/>
              </a:spcBef>
              <a:spcAft>
                <a:spcPts val="0"/>
              </a:spcAft>
              <a:buClr>
                <a:schemeClr val="dk1"/>
              </a:buClr>
              <a:buSzPts val="2600"/>
              <a:buNone/>
              <a:defRPr sz="2600">
                <a:solidFill>
                  <a:schemeClr val="dk1"/>
                </a:solidFill>
              </a:defRPr>
            </a:lvl1pPr>
            <a:lvl2pPr lvl="1">
              <a:spcBef>
                <a:spcPts val="0"/>
              </a:spcBef>
              <a:spcAft>
                <a:spcPts val="0"/>
              </a:spcAft>
              <a:buClr>
                <a:schemeClr val="dk1"/>
              </a:buClr>
              <a:buSzPts val="2600"/>
              <a:buNone/>
              <a:defRPr sz="2600">
                <a:solidFill>
                  <a:schemeClr val="dk1"/>
                </a:solidFill>
              </a:defRPr>
            </a:lvl2pPr>
            <a:lvl3pPr lvl="2">
              <a:spcBef>
                <a:spcPts val="0"/>
              </a:spcBef>
              <a:spcAft>
                <a:spcPts val="0"/>
              </a:spcAft>
              <a:buClr>
                <a:schemeClr val="dk1"/>
              </a:buClr>
              <a:buSzPts val="2600"/>
              <a:buNone/>
              <a:defRPr sz="2600">
                <a:solidFill>
                  <a:schemeClr val="dk1"/>
                </a:solidFill>
              </a:defRPr>
            </a:lvl3pPr>
            <a:lvl4pPr lvl="3">
              <a:spcBef>
                <a:spcPts val="0"/>
              </a:spcBef>
              <a:spcAft>
                <a:spcPts val="0"/>
              </a:spcAft>
              <a:buClr>
                <a:schemeClr val="dk1"/>
              </a:buClr>
              <a:buSzPts val="2600"/>
              <a:buNone/>
              <a:defRPr sz="2600">
                <a:solidFill>
                  <a:schemeClr val="dk1"/>
                </a:solidFill>
              </a:defRPr>
            </a:lvl4pPr>
            <a:lvl5pPr lvl="4">
              <a:spcBef>
                <a:spcPts val="0"/>
              </a:spcBef>
              <a:spcAft>
                <a:spcPts val="0"/>
              </a:spcAft>
              <a:buClr>
                <a:schemeClr val="dk1"/>
              </a:buClr>
              <a:buSzPts val="2600"/>
              <a:buNone/>
              <a:defRPr sz="2600">
                <a:solidFill>
                  <a:schemeClr val="dk1"/>
                </a:solidFill>
              </a:defRPr>
            </a:lvl5pPr>
            <a:lvl6pPr lvl="5">
              <a:spcBef>
                <a:spcPts val="0"/>
              </a:spcBef>
              <a:spcAft>
                <a:spcPts val="0"/>
              </a:spcAft>
              <a:buClr>
                <a:schemeClr val="dk1"/>
              </a:buClr>
              <a:buSzPts val="2600"/>
              <a:buNone/>
              <a:defRPr sz="2600">
                <a:solidFill>
                  <a:schemeClr val="dk1"/>
                </a:solidFill>
              </a:defRPr>
            </a:lvl6pPr>
            <a:lvl7pPr lvl="6">
              <a:spcBef>
                <a:spcPts val="0"/>
              </a:spcBef>
              <a:spcAft>
                <a:spcPts val="0"/>
              </a:spcAft>
              <a:buClr>
                <a:schemeClr val="dk1"/>
              </a:buClr>
              <a:buSzPts val="2600"/>
              <a:buNone/>
              <a:defRPr sz="2600">
                <a:solidFill>
                  <a:schemeClr val="dk1"/>
                </a:solidFill>
              </a:defRPr>
            </a:lvl7pPr>
            <a:lvl8pPr lvl="7">
              <a:spcBef>
                <a:spcPts val="0"/>
              </a:spcBef>
              <a:spcAft>
                <a:spcPts val="0"/>
              </a:spcAft>
              <a:buClr>
                <a:schemeClr val="dk1"/>
              </a:buClr>
              <a:buSzPts val="2600"/>
              <a:buNone/>
              <a:defRPr sz="2600">
                <a:solidFill>
                  <a:schemeClr val="dk1"/>
                </a:solidFill>
              </a:defRPr>
            </a:lvl8pPr>
            <a:lvl9pPr lvl="8">
              <a:spcBef>
                <a:spcPts val="0"/>
              </a:spcBef>
              <a:spcAft>
                <a:spcPts val="0"/>
              </a:spcAft>
              <a:buClr>
                <a:schemeClr val="dk1"/>
              </a:buClr>
              <a:buSzPts val="2600"/>
              <a:buNone/>
              <a:defRPr sz="2600">
                <a:solidFill>
                  <a:schemeClr val="dk1"/>
                </a:solidFill>
              </a:defRPr>
            </a:lvl9pPr>
          </a:lstStyle>
          <a:p/>
        </p:txBody>
      </p:sp>
      <p:sp>
        <p:nvSpPr>
          <p:cNvPr id="221" name="Google Shape;221;p40"/>
          <p:cNvSpPr txBox="1"/>
          <p:nvPr>
            <p:ph idx="1" type="body"/>
          </p:nvPr>
        </p:nvSpPr>
        <p:spPr>
          <a:xfrm>
            <a:off x="415600" y="1536633"/>
            <a:ext cx="11360400" cy="4555200"/>
          </a:xfrm>
          <a:prstGeom prst="rect">
            <a:avLst/>
          </a:prstGeom>
          <a:noFill/>
          <a:ln>
            <a:noFill/>
          </a:ln>
        </p:spPr>
        <p:txBody>
          <a:bodyPr anchorCtr="0" anchor="t" bIns="85700" lIns="85700" spcFirstLastPara="1" rIns="85700" wrap="square" tIns="85700">
            <a:noAutofit/>
          </a:bodyPr>
          <a:lstStyle>
            <a:lvl1pPr indent="-336550" lvl="0" marL="457200">
              <a:lnSpc>
                <a:spcPct val="115000"/>
              </a:lnSpc>
              <a:spcBef>
                <a:spcPts val="0"/>
              </a:spcBef>
              <a:spcAft>
                <a:spcPts val="0"/>
              </a:spcAft>
              <a:buClr>
                <a:schemeClr val="dk2"/>
              </a:buClr>
              <a:buSzPts val="1700"/>
              <a:buChar char="●"/>
              <a:defRPr sz="1700">
                <a:solidFill>
                  <a:schemeClr val="dk2"/>
                </a:solidFill>
              </a:defRPr>
            </a:lvl1pPr>
            <a:lvl2pPr indent="-304800" lvl="1" marL="914400">
              <a:lnSpc>
                <a:spcPct val="115000"/>
              </a:lnSpc>
              <a:spcBef>
                <a:spcPts val="1500"/>
              </a:spcBef>
              <a:spcAft>
                <a:spcPts val="0"/>
              </a:spcAft>
              <a:buClr>
                <a:schemeClr val="dk2"/>
              </a:buClr>
              <a:buSzPts val="1200"/>
              <a:buChar char="○"/>
              <a:defRPr sz="1200">
                <a:solidFill>
                  <a:schemeClr val="dk2"/>
                </a:solidFill>
              </a:defRPr>
            </a:lvl2pPr>
            <a:lvl3pPr indent="-304800" lvl="2" marL="1371600">
              <a:lnSpc>
                <a:spcPct val="115000"/>
              </a:lnSpc>
              <a:spcBef>
                <a:spcPts val="1500"/>
              </a:spcBef>
              <a:spcAft>
                <a:spcPts val="0"/>
              </a:spcAft>
              <a:buClr>
                <a:schemeClr val="dk2"/>
              </a:buClr>
              <a:buSzPts val="1200"/>
              <a:buChar char="■"/>
              <a:defRPr sz="1200">
                <a:solidFill>
                  <a:schemeClr val="dk2"/>
                </a:solidFill>
              </a:defRPr>
            </a:lvl3pPr>
            <a:lvl4pPr indent="-304800" lvl="3" marL="1828800">
              <a:lnSpc>
                <a:spcPct val="115000"/>
              </a:lnSpc>
              <a:spcBef>
                <a:spcPts val="1500"/>
              </a:spcBef>
              <a:spcAft>
                <a:spcPts val="0"/>
              </a:spcAft>
              <a:buClr>
                <a:schemeClr val="dk2"/>
              </a:buClr>
              <a:buSzPts val="1200"/>
              <a:buChar char="●"/>
              <a:defRPr sz="1200">
                <a:solidFill>
                  <a:schemeClr val="dk2"/>
                </a:solidFill>
              </a:defRPr>
            </a:lvl4pPr>
            <a:lvl5pPr indent="-304800" lvl="4" marL="2286000">
              <a:lnSpc>
                <a:spcPct val="115000"/>
              </a:lnSpc>
              <a:spcBef>
                <a:spcPts val="1500"/>
              </a:spcBef>
              <a:spcAft>
                <a:spcPts val="0"/>
              </a:spcAft>
              <a:buClr>
                <a:schemeClr val="dk2"/>
              </a:buClr>
              <a:buSzPts val="1200"/>
              <a:buChar char="○"/>
              <a:defRPr sz="1200">
                <a:solidFill>
                  <a:schemeClr val="dk2"/>
                </a:solidFill>
              </a:defRPr>
            </a:lvl5pPr>
            <a:lvl6pPr indent="-304800" lvl="5" marL="2743200">
              <a:lnSpc>
                <a:spcPct val="115000"/>
              </a:lnSpc>
              <a:spcBef>
                <a:spcPts val="1500"/>
              </a:spcBef>
              <a:spcAft>
                <a:spcPts val="0"/>
              </a:spcAft>
              <a:buClr>
                <a:schemeClr val="dk2"/>
              </a:buClr>
              <a:buSzPts val="1200"/>
              <a:buChar char="■"/>
              <a:defRPr sz="1200">
                <a:solidFill>
                  <a:schemeClr val="dk2"/>
                </a:solidFill>
              </a:defRPr>
            </a:lvl6pPr>
            <a:lvl7pPr indent="-304800" lvl="6" marL="3200400">
              <a:lnSpc>
                <a:spcPct val="115000"/>
              </a:lnSpc>
              <a:spcBef>
                <a:spcPts val="1500"/>
              </a:spcBef>
              <a:spcAft>
                <a:spcPts val="0"/>
              </a:spcAft>
              <a:buClr>
                <a:schemeClr val="dk2"/>
              </a:buClr>
              <a:buSzPts val="1200"/>
              <a:buChar char="●"/>
              <a:defRPr sz="1200">
                <a:solidFill>
                  <a:schemeClr val="dk2"/>
                </a:solidFill>
              </a:defRPr>
            </a:lvl7pPr>
            <a:lvl8pPr indent="-304800" lvl="7" marL="3657600">
              <a:lnSpc>
                <a:spcPct val="115000"/>
              </a:lnSpc>
              <a:spcBef>
                <a:spcPts val="1500"/>
              </a:spcBef>
              <a:spcAft>
                <a:spcPts val="0"/>
              </a:spcAft>
              <a:buClr>
                <a:schemeClr val="dk2"/>
              </a:buClr>
              <a:buSzPts val="1200"/>
              <a:buChar char="○"/>
              <a:defRPr sz="1200">
                <a:solidFill>
                  <a:schemeClr val="dk2"/>
                </a:solidFill>
              </a:defRPr>
            </a:lvl8pPr>
            <a:lvl9pPr indent="-304800" lvl="8" marL="4114800">
              <a:lnSpc>
                <a:spcPct val="115000"/>
              </a:lnSpc>
              <a:spcBef>
                <a:spcPts val="1500"/>
              </a:spcBef>
              <a:spcAft>
                <a:spcPts val="1500"/>
              </a:spcAft>
              <a:buClr>
                <a:schemeClr val="dk2"/>
              </a:buClr>
              <a:buSzPts val="1200"/>
              <a:buChar char="■"/>
              <a:defRPr sz="1200">
                <a:solidFill>
                  <a:schemeClr val="dk2"/>
                </a:solidFill>
              </a:defRPr>
            </a:lvl9pPr>
          </a:lstStyle>
          <a:p/>
        </p:txBody>
      </p:sp>
      <p:sp>
        <p:nvSpPr>
          <p:cNvPr id="222" name="Google Shape;222;p40"/>
          <p:cNvSpPr txBox="1"/>
          <p:nvPr>
            <p:ph idx="12" type="sldNum"/>
          </p:nvPr>
        </p:nvSpPr>
        <p:spPr>
          <a:xfrm>
            <a:off x="11296610" y="6217622"/>
            <a:ext cx="731700" cy="524400"/>
          </a:xfrm>
          <a:prstGeom prst="rect">
            <a:avLst/>
          </a:prstGeom>
          <a:noFill/>
          <a:ln>
            <a:noFill/>
          </a:ln>
        </p:spPr>
        <p:txBody>
          <a:bodyPr anchorCtr="0" anchor="ctr" bIns="85700" lIns="85700" spcFirstLastPara="1" rIns="85700" wrap="square" tIns="8570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21.jpg"/><Relationship Id="rId4" Type="http://schemas.openxmlformats.org/officeDocument/2006/relationships/hyperlink" Target="https://scimath.unl.edu/mte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23.jpg"/><Relationship Id="rId4" Type="http://schemas.openxmlformats.org/officeDocument/2006/relationships/image" Target="../media/image20.jpg"/><Relationship Id="rId5" Type="http://schemas.openxmlformats.org/officeDocument/2006/relationships/image" Target="../media/image24.jpg"/><Relationship Id="rId6" Type="http://schemas.openxmlformats.org/officeDocument/2006/relationships/image" Target="../media/image11.png"/><Relationship Id="rId7"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52"/>
          <p:cNvSpPr txBox="1"/>
          <p:nvPr>
            <p:ph type="ctrTitle"/>
          </p:nvPr>
        </p:nvSpPr>
        <p:spPr>
          <a:xfrm>
            <a:off x="957875" y="2273150"/>
            <a:ext cx="10394100" cy="11439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sz="5300"/>
              <a:t>Root Cause Analysis</a:t>
            </a:r>
            <a:endParaRPr sz="7700"/>
          </a:p>
        </p:txBody>
      </p:sp>
      <p:sp>
        <p:nvSpPr>
          <p:cNvPr id="270" name="Google Shape;270;p52"/>
          <p:cNvSpPr txBox="1"/>
          <p:nvPr>
            <p:ph idx="1" type="subTitle"/>
          </p:nvPr>
        </p:nvSpPr>
        <p:spPr>
          <a:xfrm>
            <a:off x="1524000" y="3862225"/>
            <a:ext cx="9144000" cy="1661700"/>
          </a:xfrm>
          <a:prstGeom prst="rect">
            <a:avLst/>
          </a:prstGeom>
        </p:spPr>
        <p:txBody>
          <a:bodyPr anchorCtr="0" anchor="t" bIns="45700" lIns="91425" spcFirstLastPara="1" rIns="91425" wrap="square" tIns="45700">
            <a:normAutofit lnSpcReduction="10000"/>
          </a:bodyPr>
          <a:lstStyle/>
          <a:p>
            <a:pPr indent="0" lvl="0" marL="0" rtl="0" algn="ctr">
              <a:spcBef>
                <a:spcPts val="1000"/>
              </a:spcBef>
              <a:spcAft>
                <a:spcPts val="0"/>
              </a:spcAft>
              <a:buNone/>
            </a:pPr>
            <a:r>
              <a:rPr lang="en-US"/>
              <a:t>Dana Franz, Mississippi State University</a:t>
            </a:r>
            <a:endParaRPr>
              <a:solidFill>
                <a:srgbClr val="F6891E"/>
              </a:solidFill>
            </a:endParaRPr>
          </a:p>
          <a:p>
            <a:pPr indent="0" lvl="0" marL="0" rtl="0" algn="ctr">
              <a:spcBef>
                <a:spcPts val="1000"/>
              </a:spcBef>
              <a:spcAft>
                <a:spcPts val="0"/>
              </a:spcAft>
              <a:buNone/>
            </a:pPr>
            <a:r>
              <a:rPr lang="en-US"/>
              <a:t>Alyson Lischka, Middle Tennessee State University</a:t>
            </a:r>
            <a:endParaRPr/>
          </a:p>
          <a:p>
            <a:pPr indent="0" lvl="0" marL="0" rtl="0" algn="ctr">
              <a:spcBef>
                <a:spcPts val="1000"/>
              </a:spcBef>
              <a:spcAft>
                <a:spcPts val="0"/>
              </a:spcAft>
              <a:buNone/>
            </a:pPr>
            <a:r>
              <a:rPr lang="en-US"/>
              <a:t>Wendy M. Smith, University of Nebraska-Lincoln</a:t>
            </a:r>
            <a:endParaRPr/>
          </a:p>
          <a:p>
            <a:pPr indent="0" lvl="0" marL="0" rtl="0" algn="ctr">
              <a:spcBef>
                <a:spcPts val="1000"/>
              </a:spcBef>
              <a:spcAft>
                <a:spcPts val="0"/>
              </a:spcAft>
              <a:buNone/>
            </a:pPr>
            <a:r>
              <a:rPr lang="en-US"/>
              <a:t>October 15,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Breakout Rooms</a:t>
            </a:r>
            <a:endParaRPr/>
          </a:p>
        </p:txBody>
      </p:sp>
      <p:sp>
        <p:nvSpPr>
          <p:cNvPr id="338" name="Google Shape;338;p61"/>
          <p:cNvSpPr txBox="1"/>
          <p:nvPr>
            <p:ph idx="1" type="body"/>
          </p:nvPr>
        </p:nvSpPr>
        <p:spPr>
          <a:xfrm>
            <a:off x="838200" y="1825625"/>
            <a:ext cx="10515600" cy="4803000"/>
          </a:xfrm>
          <a:prstGeom prst="rect">
            <a:avLst/>
          </a:prstGeom>
        </p:spPr>
        <p:txBody>
          <a:bodyPr anchorCtr="0" anchor="t" bIns="45700" lIns="91425" spcFirstLastPara="1" rIns="91425" wrap="square" tIns="45700">
            <a:normAutofit lnSpcReduction="10000"/>
          </a:bodyPr>
          <a:lstStyle/>
          <a:p>
            <a:pPr indent="-431800" lvl="0" marL="457200" rtl="0" algn="l">
              <a:spcBef>
                <a:spcPts val="1000"/>
              </a:spcBef>
              <a:spcAft>
                <a:spcPts val="0"/>
              </a:spcAft>
              <a:buSzPts val="3200"/>
              <a:buChar char="➔"/>
            </a:pPr>
            <a:r>
              <a:rPr lang="en-US" sz="4200"/>
              <a:t>Share some problems </a:t>
            </a:r>
            <a:r>
              <a:rPr lang="en-US" sz="4200"/>
              <a:t>you identified in your data</a:t>
            </a:r>
            <a:endParaRPr sz="4200"/>
          </a:p>
          <a:p>
            <a:pPr indent="-431800" lvl="0" marL="457200" rtl="0" algn="l">
              <a:spcBef>
                <a:spcPts val="0"/>
              </a:spcBef>
              <a:spcAft>
                <a:spcPts val="0"/>
              </a:spcAft>
              <a:buSzPts val="3200"/>
              <a:buChar char="➔"/>
            </a:pPr>
            <a:r>
              <a:rPr lang="en-US" sz="4200"/>
              <a:t>Select a problem to explore as a group</a:t>
            </a:r>
            <a:endParaRPr sz="4200"/>
          </a:p>
          <a:p>
            <a:pPr indent="-431800" lvl="0" marL="457200" rtl="0" algn="l">
              <a:spcBef>
                <a:spcPts val="0"/>
              </a:spcBef>
              <a:spcAft>
                <a:spcPts val="0"/>
              </a:spcAft>
              <a:buSzPts val="3200"/>
              <a:buChar char="➔"/>
            </a:pPr>
            <a:r>
              <a:rPr lang="en-US" sz="4200"/>
              <a:t>Brainstorm possible causes</a:t>
            </a:r>
            <a:endParaRPr sz="4200"/>
          </a:p>
          <a:p>
            <a:pPr indent="-431800" lvl="0" marL="457200" rtl="0" algn="l">
              <a:spcBef>
                <a:spcPts val="0"/>
              </a:spcBef>
              <a:spcAft>
                <a:spcPts val="0"/>
              </a:spcAft>
              <a:buSzPts val="3200"/>
              <a:buChar char="➔"/>
            </a:pPr>
            <a:r>
              <a:rPr lang="en-US" sz="4200"/>
              <a:t>Drill down to what could be underlying causes</a:t>
            </a:r>
            <a:endParaRPr sz="4200"/>
          </a:p>
          <a:p>
            <a:pPr indent="-495300" lvl="0" marL="457200" rtl="0" algn="l">
              <a:spcBef>
                <a:spcPts val="0"/>
              </a:spcBef>
              <a:spcAft>
                <a:spcPts val="0"/>
              </a:spcAft>
              <a:buSzPts val="4200"/>
              <a:buChar char="➔"/>
            </a:pPr>
            <a:r>
              <a:rPr lang="en-US" sz="4200"/>
              <a:t>Pick a person to share out in the chat when the breakout rooms end (and be ready to speak if called on)</a:t>
            </a:r>
            <a:endParaRPr sz="4200"/>
          </a:p>
        </p:txBody>
      </p:sp>
      <p:sp>
        <p:nvSpPr>
          <p:cNvPr id="339" name="Google Shape;339;p61"/>
          <p:cNvSpPr/>
          <p:nvPr/>
        </p:nvSpPr>
        <p:spPr>
          <a:xfrm>
            <a:off x="7014950" y="495025"/>
            <a:ext cx="4443300" cy="1195800"/>
          </a:xfrm>
          <a:prstGeom prst="wedgeRectCallout">
            <a:avLst>
              <a:gd fmla="val -20833" name="adj1"/>
              <a:gd fmla="val 62500" name="adj2"/>
            </a:avLst>
          </a:prstGeom>
          <a:solidFill>
            <a:srgbClr val="BCCB2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latin typeface="Calibri"/>
                <a:ea typeface="Calibri"/>
                <a:cs typeface="Calibri"/>
                <a:sym typeface="Calibri"/>
              </a:rPr>
              <a:t>In 10 minutes, we don’t expect you to get all the way drilled down to root causes</a:t>
            </a:r>
            <a:endParaRPr sz="23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Sharing out from Groups</a:t>
            </a:r>
            <a:endParaRPr/>
          </a:p>
        </p:txBody>
      </p:sp>
      <p:sp>
        <p:nvSpPr>
          <p:cNvPr id="346" name="Google Shape;346;p6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3200"/>
              <a:t>Have your designated representative type in the chat: </a:t>
            </a:r>
            <a:endParaRPr sz="3200"/>
          </a:p>
          <a:p>
            <a:pPr indent="-431800" lvl="0" marL="457200" rtl="0" algn="l">
              <a:spcBef>
                <a:spcPts val="1000"/>
              </a:spcBef>
              <a:spcAft>
                <a:spcPts val="0"/>
              </a:spcAft>
              <a:buSzPts val="3200"/>
              <a:buChar char="●"/>
            </a:pPr>
            <a:r>
              <a:rPr lang="en-US" sz="3200"/>
              <a:t>your topic, and </a:t>
            </a:r>
            <a:endParaRPr sz="3200"/>
          </a:p>
          <a:p>
            <a:pPr indent="-431800" lvl="0" marL="457200" rtl="0" algn="l">
              <a:spcBef>
                <a:spcPts val="0"/>
              </a:spcBef>
              <a:spcAft>
                <a:spcPts val="0"/>
              </a:spcAft>
              <a:buSzPts val="3200"/>
              <a:buChar char="●"/>
            </a:pPr>
            <a:r>
              <a:rPr lang="en-US" sz="3200"/>
              <a:t>one root cause you landed on</a:t>
            </a:r>
            <a:endParaRPr sz="3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3"/>
          <p:cNvSpPr txBox="1"/>
          <p:nvPr/>
        </p:nvSpPr>
        <p:spPr>
          <a:xfrm>
            <a:off x="798786" y="645554"/>
            <a:ext cx="103500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rgbClr val="249AB5"/>
                </a:solidFill>
                <a:latin typeface="Calibri"/>
                <a:ea typeface="Calibri"/>
                <a:cs typeface="Calibri"/>
                <a:sym typeface="Calibri"/>
              </a:rPr>
              <a:t>Root Cause Analysis Card Sort</a:t>
            </a:r>
            <a:endParaRPr sz="4800">
              <a:solidFill>
                <a:srgbClr val="249AB5"/>
              </a:solidFill>
              <a:latin typeface="Calibri"/>
              <a:ea typeface="Calibri"/>
              <a:cs typeface="Calibri"/>
              <a:sym typeface="Calibri"/>
            </a:endParaRPr>
          </a:p>
        </p:txBody>
      </p:sp>
      <p:sp>
        <p:nvSpPr>
          <p:cNvPr id="352" name="Google Shape;352;p63"/>
          <p:cNvSpPr txBox="1"/>
          <p:nvPr/>
        </p:nvSpPr>
        <p:spPr>
          <a:xfrm>
            <a:off x="1143000" y="1463040"/>
            <a:ext cx="10297800" cy="4865100"/>
          </a:xfrm>
          <a:prstGeom prst="rect">
            <a:avLst/>
          </a:prstGeom>
          <a:noFill/>
          <a:ln>
            <a:noFill/>
          </a:ln>
        </p:spPr>
        <p:txBody>
          <a:bodyPr anchorCtr="0" anchor="t" bIns="182875" lIns="182875" spcFirstLastPara="1" rIns="182875" wrap="square" tIns="182875">
            <a:noAutofit/>
          </a:bodyPr>
          <a:lstStyle/>
          <a:p>
            <a:pPr indent="0" lvl="0" marL="457200" marR="0" rtl="0" algn="l">
              <a:lnSpc>
                <a:spcPct val="90000"/>
              </a:lnSpc>
              <a:spcBef>
                <a:spcPts val="0"/>
              </a:spcBef>
              <a:spcAft>
                <a:spcPts val="600"/>
              </a:spcAft>
              <a:buNone/>
            </a:pPr>
            <a:r>
              <a:t/>
            </a:r>
            <a:endParaRPr sz="2600">
              <a:solidFill>
                <a:srgbClr val="595959"/>
              </a:solidFill>
              <a:latin typeface="Calibri"/>
              <a:ea typeface="Calibri"/>
              <a:cs typeface="Calibri"/>
              <a:sym typeface="Calibri"/>
            </a:endParaRPr>
          </a:p>
        </p:txBody>
      </p:sp>
      <p:pic>
        <p:nvPicPr>
          <p:cNvPr id="353" name="Google Shape;353;p63"/>
          <p:cNvPicPr preferRelativeResize="0"/>
          <p:nvPr/>
        </p:nvPicPr>
        <p:blipFill>
          <a:blip r:embed="rId3">
            <a:alphaModFix/>
          </a:blip>
          <a:stretch>
            <a:fillRect/>
          </a:stretch>
        </p:blipFill>
        <p:spPr>
          <a:xfrm>
            <a:off x="1505031" y="1476550"/>
            <a:ext cx="9643745" cy="5381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4"/>
          <p:cNvSpPr txBox="1"/>
          <p:nvPr>
            <p:ph type="title"/>
          </p:nvPr>
        </p:nvSpPr>
        <p:spPr>
          <a:xfrm>
            <a:off x="838200" y="544249"/>
            <a:ext cx="10515600" cy="1000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4000"/>
              <a:t>Fishbone Diagram - Root Causes </a:t>
            </a:r>
            <a:endParaRPr sz="4000"/>
          </a:p>
        </p:txBody>
      </p:sp>
      <p:pic>
        <p:nvPicPr>
          <p:cNvPr id="360" name="Google Shape;360;p64"/>
          <p:cNvPicPr preferRelativeResize="0"/>
          <p:nvPr/>
        </p:nvPicPr>
        <p:blipFill>
          <a:blip r:embed="rId3">
            <a:alphaModFix/>
          </a:blip>
          <a:stretch>
            <a:fillRect/>
          </a:stretch>
        </p:blipFill>
        <p:spPr>
          <a:xfrm>
            <a:off x="1184875" y="1193950"/>
            <a:ext cx="10069450" cy="5664049"/>
          </a:xfrm>
          <a:prstGeom prst="rect">
            <a:avLst/>
          </a:prstGeom>
          <a:noFill/>
          <a:ln>
            <a:noFill/>
          </a:ln>
        </p:spPr>
      </p:pic>
      <p:sp>
        <p:nvSpPr>
          <p:cNvPr id="361" name="Google Shape;361;p64"/>
          <p:cNvSpPr/>
          <p:nvPr/>
        </p:nvSpPr>
        <p:spPr>
          <a:xfrm>
            <a:off x="0" y="1348550"/>
            <a:ext cx="2293500" cy="1452300"/>
          </a:xfrm>
          <a:prstGeom prst="homePlate">
            <a:avLst>
              <a:gd fmla="val 50000"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900">
                <a:latin typeface="Calibri"/>
                <a:ea typeface="Calibri"/>
                <a:cs typeface="Calibri"/>
                <a:sym typeface="Calibri"/>
              </a:rPr>
              <a:t>Find a way to organize</a:t>
            </a:r>
            <a:endParaRPr b="1" sz="29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5"/>
          <p:cNvSpPr txBox="1"/>
          <p:nvPr>
            <p:ph type="title"/>
          </p:nvPr>
        </p:nvSpPr>
        <p:spPr>
          <a:xfrm>
            <a:off x="770625" y="653495"/>
            <a:ext cx="10515600" cy="17193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a:t>Now that you have prioritized root causes...</a:t>
            </a:r>
            <a:endParaRPr/>
          </a:p>
        </p:txBody>
      </p:sp>
      <p:pic>
        <p:nvPicPr>
          <p:cNvPr descr="Picture from the movie Finding Nemo, where the fish have collectively escaped into the ocean but are each trapped in individual plastic bags filled with water. The caption reads: Now what?" id="368" name="Google Shape;368;p65"/>
          <p:cNvPicPr preferRelativeResize="0"/>
          <p:nvPr/>
        </p:nvPicPr>
        <p:blipFill>
          <a:blip r:embed="rId3">
            <a:alphaModFix/>
          </a:blip>
          <a:stretch>
            <a:fillRect/>
          </a:stretch>
        </p:blipFill>
        <p:spPr>
          <a:xfrm>
            <a:off x="2435225" y="2463650"/>
            <a:ext cx="7594650" cy="3797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Create a Measurable Aim</a:t>
            </a:r>
            <a:endParaRPr/>
          </a:p>
        </p:txBody>
      </p:sp>
      <p:sp>
        <p:nvSpPr>
          <p:cNvPr id="375" name="Google Shape;375;p66"/>
          <p:cNvSpPr txBox="1"/>
          <p:nvPr>
            <p:ph idx="1" type="body"/>
          </p:nvPr>
        </p:nvSpPr>
        <p:spPr>
          <a:xfrm>
            <a:off x="838200" y="2505375"/>
            <a:ext cx="10515600" cy="36714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b="1" lang="en-US" sz="4800"/>
              <a:t>By [DATE], [name of partnership] will improve [target outcome] by [measurable amount].</a:t>
            </a:r>
            <a:endParaRPr b="1" sz="4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7"/>
          <p:cNvSpPr txBox="1"/>
          <p:nvPr>
            <p:ph type="title"/>
          </p:nvPr>
        </p:nvSpPr>
        <p:spPr>
          <a:xfrm>
            <a:off x="807600" y="1237675"/>
            <a:ext cx="5461500" cy="464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4700"/>
              <a:t>Record your Theory of Action: </a:t>
            </a:r>
            <a:endParaRPr sz="4700"/>
          </a:p>
          <a:p>
            <a:pPr indent="0" lvl="0" marL="0" rtl="0" algn="l">
              <a:spcBef>
                <a:spcPts val="0"/>
              </a:spcBef>
              <a:spcAft>
                <a:spcPts val="0"/>
              </a:spcAft>
              <a:buNone/>
            </a:pPr>
            <a:r>
              <a:rPr b="1" lang="en-US" sz="4700"/>
              <a:t>Driver Diagrams </a:t>
            </a:r>
            <a:r>
              <a:rPr lang="en-US"/>
              <a:t>(one of many formats)</a:t>
            </a:r>
            <a:endParaRPr/>
          </a:p>
        </p:txBody>
      </p:sp>
      <p:sp>
        <p:nvSpPr>
          <p:cNvPr id="382" name="Google Shape;382;p67"/>
          <p:cNvSpPr txBox="1"/>
          <p:nvPr>
            <p:ph idx="1" type="body"/>
          </p:nvPr>
        </p:nvSpPr>
        <p:spPr>
          <a:xfrm>
            <a:off x="5755825" y="738900"/>
            <a:ext cx="5598000" cy="5438100"/>
          </a:xfrm>
          <a:prstGeom prst="rect">
            <a:avLst/>
          </a:prstGeom>
        </p:spPr>
        <p:txBody>
          <a:bodyPr anchorCtr="0" anchor="t" bIns="45700" lIns="91425" spcFirstLastPara="1" rIns="91425" wrap="square" tIns="45700">
            <a:normAutofit/>
          </a:bodyPr>
          <a:lstStyle/>
          <a:p>
            <a:pPr indent="-419100" lvl="0" marL="457200" rtl="0" algn="l">
              <a:lnSpc>
                <a:spcPct val="100000"/>
              </a:lnSpc>
              <a:spcBef>
                <a:spcPts val="0"/>
              </a:spcBef>
              <a:spcAft>
                <a:spcPts val="0"/>
              </a:spcAft>
              <a:buClr>
                <a:srgbClr val="262626"/>
              </a:buClr>
              <a:buSzPts val="3000"/>
              <a:buChar char="•"/>
            </a:pPr>
            <a:r>
              <a:rPr lang="en-US" sz="3000">
                <a:solidFill>
                  <a:srgbClr val="262626"/>
                </a:solidFill>
              </a:rPr>
              <a:t>Shared understanding of priorities and change levers</a:t>
            </a:r>
            <a:endParaRPr sz="3000">
              <a:solidFill>
                <a:srgbClr val="262626"/>
              </a:solidFill>
            </a:endParaRPr>
          </a:p>
          <a:p>
            <a:pPr indent="-419100" lvl="0" marL="457200" rtl="0" algn="l">
              <a:lnSpc>
                <a:spcPct val="100000"/>
              </a:lnSpc>
              <a:spcBef>
                <a:spcPts val="1800"/>
              </a:spcBef>
              <a:spcAft>
                <a:spcPts val="0"/>
              </a:spcAft>
              <a:buClr>
                <a:srgbClr val="262626"/>
              </a:buClr>
              <a:buSzPts val="3000"/>
              <a:buChar char="•"/>
            </a:pPr>
            <a:r>
              <a:rPr lang="en-US" sz="3000">
                <a:solidFill>
                  <a:srgbClr val="262626"/>
                </a:solidFill>
              </a:rPr>
              <a:t>Clear connections between root causes, hypothesized change levers, and change strategies</a:t>
            </a:r>
            <a:endParaRPr sz="3000">
              <a:solidFill>
                <a:srgbClr val="262626"/>
              </a:solidFill>
            </a:endParaRPr>
          </a:p>
          <a:p>
            <a:pPr indent="-419100" lvl="0" marL="457200" rtl="0" algn="l">
              <a:lnSpc>
                <a:spcPct val="100000"/>
              </a:lnSpc>
              <a:spcBef>
                <a:spcPts val="1800"/>
              </a:spcBef>
              <a:spcAft>
                <a:spcPts val="0"/>
              </a:spcAft>
              <a:buClr>
                <a:srgbClr val="262626"/>
              </a:buClr>
              <a:buSzPts val="3000"/>
              <a:buChar char="•"/>
            </a:pPr>
            <a:r>
              <a:rPr lang="en-US" sz="3000">
                <a:solidFill>
                  <a:srgbClr val="262626"/>
                </a:solidFill>
              </a:rPr>
              <a:t>Avoid mission creep</a:t>
            </a:r>
            <a:endParaRPr sz="3000">
              <a:solidFill>
                <a:srgbClr val="262626"/>
              </a:solidFill>
            </a:endParaRPr>
          </a:p>
          <a:p>
            <a:pPr indent="-419100" lvl="0" marL="457200" rtl="0" algn="l">
              <a:lnSpc>
                <a:spcPct val="100000"/>
              </a:lnSpc>
              <a:spcBef>
                <a:spcPts val="1800"/>
              </a:spcBef>
              <a:spcAft>
                <a:spcPts val="1800"/>
              </a:spcAft>
              <a:buClr>
                <a:srgbClr val="262626"/>
              </a:buClr>
              <a:buSzPts val="3000"/>
              <a:buChar char="•"/>
            </a:pPr>
            <a:r>
              <a:rPr lang="en-US" sz="3000">
                <a:solidFill>
                  <a:srgbClr val="262626"/>
                </a:solidFill>
              </a:rPr>
              <a:t>Regularly revisit these as progress is made or the contexts change</a:t>
            </a:r>
            <a:endParaRPr sz="3000">
              <a:solidFill>
                <a:srgbClr val="26262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8"/>
          <p:cNvSpPr/>
          <p:nvPr/>
        </p:nvSpPr>
        <p:spPr>
          <a:xfrm>
            <a:off x="-35025" y="5317050"/>
            <a:ext cx="2988600" cy="1476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388" name="Google Shape;388;p68"/>
          <p:cNvSpPr txBox="1"/>
          <p:nvPr>
            <p:ph idx="4294967295" type="title"/>
          </p:nvPr>
        </p:nvSpPr>
        <p:spPr>
          <a:xfrm>
            <a:off x="3555500" y="554175"/>
            <a:ext cx="5565000" cy="923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5200">
                <a:solidFill>
                  <a:srgbClr val="2192AD"/>
                </a:solidFill>
              </a:rPr>
              <a:t>Driver Diagrams</a:t>
            </a:r>
            <a:endParaRPr sz="5200">
              <a:solidFill>
                <a:srgbClr val="2192AD"/>
              </a:solidFill>
            </a:endParaRPr>
          </a:p>
        </p:txBody>
      </p:sp>
      <p:pic>
        <p:nvPicPr>
          <p:cNvPr descr="A sample driver diagram is shown just as an illustration. The boxes on top show the Improvement Target as: Equity-Focused Aim. The Primary Drivers are the What. Secondary Drivers are the Where. Change Strategies are the How." id="389" name="Google Shape;389;p68"/>
          <p:cNvPicPr preferRelativeResize="0"/>
          <p:nvPr/>
        </p:nvPicPr>
        <p:blipFill>
          <a:blip r:embed="rId3">
            <a:alphaModFix/>
          </a:blip>
          <a:stretch>
            <a:fillRect/>
          </a:stretch>
        </p:blipFill>
        <p:spPr>
          <a:xfrm>
            <a:off x="345267" y="1641366"/>
            <a:ext cx="8775232" cy="4311367"/>
          </a:xfrm>
          <a:prstGeom prst="rect">
            <a:avLst/>
          </a:prstGeom>
          <a:noFill/>
          <a:ln>
            <a:noFill/>
          </a:ln>
        </p:spPr>
      </p:pic>
      <p:sp>
        <p:nvSpPr>
          <p:cNvPr id="390" name="Google Shape;390;p68"/>
          <p:cNvSpPr txBox="1"/>
          <p:nvPr/>
        </p:nvSpPr>
        <p:spPr>
          <a:xfrm>
            <a:off x="160167" y="2890267"/>
            <a:ext cx="2391300" cy="2561100"/>
          </a:xfrm>
          <a:prstGeom prst="rect">
            <a:avLst/>
          </a:prstGeom>
          <a:solidFill>
            <a:srgbClr val="FFD74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4800">
                <a:solidFill>
                  <a:srgbClr val="262626"/>
                </a:solidFill>
                <a:latin typeface="Source Sans Pro"/>
                <a:ea typeface="Source Sans Pro"/>
                <a:cs typeface="Source Sans Pro"/>
                <a:sym typeface="Source Sans Pro"/>
              </a:rPr>
              <a:t>Focused Aim</a:t>
            </a:r>
            <a:endParaRPr sz="4800">
              <a:solidFill>
                <a:srgbClr val="262626"/>
              </a:solidFill>
              <a:latin typeface="Source Sans Pro"/>
              <a:ea typeface="Source Sans Pro"/>
              <a:cs typeface="Source Sans Pro"/>
              <a:sym typeface="Source Sans Pro"/>
            </a:endParaRPr>
          </a:p>
        </p:txBody>
      </p:sp>
      <p:sp>
        <p:nvSpPr>
          <p:cNvPr id="391" name="Google Shape;391;p68"/>
          <p:cNvSpPr txBox="1"/>
          <p:nvPr/>
        </p:nvSpPr>
        <p:spPr>
          <a:xfrm>
            <a:off x="3611683" y="2823667"/>
            <a:ext cx="1958400" cy="2694300"/>
          </a:xfrm>
          <a:prstGeom prst="rect">
            <a:avLst/>
          </a:prstGeom>
          <a:solidFill>
            <a:srgbClr val="FFD74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4000">
                <a:solidFill>
                  <a:srgbClr val="262626"/>
                </a:solidFill>
                <a:latin typeface="Source Sans Pro"/>
                <a:ea typeface="Source Sans Pro"/>
                <a:cs typeface="Source Sans Pro"/>
                <a:sym typeface="Source Sans Pro"/>
              </a:rPr>
              <a:t>What: Primary Drivers</a:t>
            </a:r>
            <a:endParaRPr sz="4000">
              <a:solidFill>
                <a:srgbClr val="262626"/>
              </a:solidFill>
              <a:latin typeface="Source Sans Pro"/>
              <a:ea typeface="Source Sans Pro"/>
              <a:cs typeface="Source Sans Pro"/>
              <a:sym typeface="Source Sans Pro"/>
            </a:endParaRPr>
          </a:p>
        </p:txBody>
      </p:sp>
      <p:sp>
        <p:nvSpPr>
          <p:cNvPr id="392" name="Google Shape;392;p68"/>
          <p:cNvSpPr txBox="1"/>
          <p:nvPr/>
        </p:nvSpPr>
        <p:spPr>
          <a:xfrm>
            <a:off x="6630467" y="2823667"/>
            <a:ext cx="2665200" cy="2694300"/>
          </a:xfrm>
          <a:prstGeom prst="rect">
            <a:avLst/>
          </a:prstGeom>
          <a:solidFill>
            <a:srgbClr val="FFD74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4000">
                <a:solidFill>
                  <a:srgbClr val="262626"/>
                </a:solidFill>
                <a:latin typeface="Source Sans Pro"/>
                <a:ea typeface="Source Sans Pro"/>
                <a:cs typeface="Source Sans Pro"/>
                <a:sym typeface="Source Sans Pro"/>
              </a:rPr>
              <a:t>Where: Secondary Drivers</a:t>
            </a:r>
            <a:endParaRPr sz="4000">
              <a:solidFill>
                <a:srgbClr val="262626"/>
              </a:solidFill>
              <a:latin typeface="Source Sans Pro"/>
              <a:ea typeface="Source Sans Pro"/>
              <a:cs typeface="Source Sans Pro"/>
              <a:sym typeface="Source Sans Pro"/>
            </a:endParaRPr>
          </a:p>
        </p:txBody>
      </p:sp>
      <p:sp>
        <p:nvSpPr>
          <p:cNvPr id="393" name="Google Shape;393;p68"/>
          <p:cNvSpPr txBox="1"/>
          <p:nvPr/>
        </p:nvSpPr>
        <p:spPr>
          <a:xfrm>
            <a:off x="9434000" y="2823667"/>
            <a:ext cx="2665200" cy="2694300"/>
          </a:xfrm>
          <a:prstGeom prst="rect">
            <a:avLst/>
          </a:prstGeom>
          <a:solidFill>
            <a:srgbClr val="FFD74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4000">
                <a:solidFill>
                  <a:srgbClr val="262626"/>
                </a:solidFill>
                <a:latin typeface="Source Sans Pro"/>
                <a:ea typeface="Source Sans Pro"/>
                <a:cs typeface="Source Sans Pro"/>
                <a:sym typeface="Source Sans Pro"/>
              </a:rPr>
              <a:t>How: Change Strategies</a:t>
            </a:r>
            <a:endParaRPr sz="4000">
              <a:solidFill>
                <a:srgbClr val="262626"/>
              </a:solidFill>
              <a:latin typeface="Source Sans Pro"/>
              <a:ea typeface="Source Sans Pro"/>
              <a:cs typeface="Source Sans Pro"/>
              <a:sym typeface="Source Sans Pro"/>
            </a:endParaRPr>
          </a:p>
        </p:txBody>
      </p:sp>
      <p:sp>
        <p:nvSpPr>
          <p:cNvPr id="394" name="Google Shape;394;p68"/>
          <p:cNvSpPr txBox="1"/>
          <p:nvPr/>
        </p:nvSpPr>
        <p:spPr>
          <a:xfrm>
            <a:off x="160175" y="5768225"/>
            <a:ext cx="11939100" cy="831300"/>
          </a:xfrm>
          <a:prstGeom prst="rect">
            <a:avLst/>
          </a:prstGeom>
          <a:solidFill>
            <a:srgbClr val="BCCB2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2900">
                <a:solidFill>
                  <a:srgbClr val="262626"/>
                </a:solidFill>
                <a:latin typeface="Source Sans Pro"/>
                <a:ea typeface="Source Sans Pro"/>
                <a:cs typeface="Source Sans Pro"/>
                <a:sym typeface="Source Sans Pro"/>
              </a:rPr>
              <a:t>The goal... the levers for change... finer-grained levers... how you will do it</a:t>
            </a:r>
            <a:endParaRPr sz="2900">
              <a:solidFill>
                <a:srgbClr val="262626"/>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9"/>
          <p:cNvSpPr txBox="1"/>
          <p:nvPr/>
        </p:nvSpPr>
        <p:spPr>
          <a:xfrm>
            <a:off x="7848900" y="555428"/>
            <a:ext cx="3486000" cy="2106900"/>
          </a:xfrm>
          <a:prstGeom prst="rect">
            <a:avLst/>
          </a:prstGeom>
          <a:noFill/>
          <a:ln cap="flat" cmpd="sng" w="19050">
            <a:solidFill>
              <a:srgbClr val="38761D"/>
            </a:solidFill>
            <a:prstDash val="lgDash"/>
            <a:round/>
            <a:headEnd len="sm" w="sm" type="none"/>
            <a:tailEnd len="sm" w="sm" type="none"/>
          </a:ln>
        </p:spPr>
        <p:txBody>
          <a:bodyPr anchorCtr="0" anchor="t" bIns="85700" lIns="85700" spcFirstLastPara="1" rIns="85700" wrap="square" tIns="85700">
            <a:noAutofit/>
          </a:bodyPr>
          <a:lstStyle/>
          <a:p>
            <a:pPr indent="0" lvl="0" marL="0" rtl="0" algn="l">
              <a:lnSpc>
                <a:spcPct val="90000"/>
              </a:lnSpc>
              <a:spcBef>
                <a:spcPts val="0"/>
              </a:spcBef>
              <a:spcAft>
                <a:spcPts val="0"/>
              </a:spcAft>
              <a:buNone/>
            </a:pPr>
            <a:r>
              <a:t/>
            </a:r>
            <a:endParaRPr i="1" sz="1100"/>
          </a:p>
        </p:txBody>
      </p:sp>
      <p:sp>
        <p:nvSpPr>
          <p:cNvPr id="400" name="Google Shape;400;p69"/>
          <p:cNvSpPr txBox="1"/>
          <p:nvPr/>
        </p:nvSpPr>
        <p:spPr>
          <a:xfrm>
            <a:off x="3581533" y="666218"/>
            <a:ext cx="2318400" cy="375900"/>
          </a:xfrm>
          <a:prstGeom prst="rect">
            <a:avLst/>
          </a:prstGeom>
          <a:noFill/>
          <a:ln>
            <a:noFill/>
          </a:ln>
        </p:spPr>
        <p:txBody>
          <a:bodyPr anchorCtr="0" anchor="t" bIns="85700" lIns="85700" spcFirstLastPara="1" rIns="85700" wrap="square" tIns="85700">
            <a:noAutofit/>
          </a:bodyPr>
          <a:lstStyle/>
          <a:p>
            <a:pPr indent="0" lvl="0" marL="0" rtl="0" algn="ctr">
              <a:spcBef>
                <a:spcPts val="0"/>
              </a:spcBef>
              <a:spcAft>
                <a:spcPts val="0"/>
              </a:spcAft>
              <a:buNone/>
            </a:pPr>
            <a:r>
              <a:rPr b="1" lang="en-US" sz="1400"/>
              <a:t>Primary Drivers (WHAT)</a:t>
            </a:r>
            <a:endParaRPr b="1" sz="1400"/>
          </a:p>
        </p:txBody>
      </p:sp>
      <p:sp>
        <p:nvSpPr>
          <p:cNvPr id="401" name="Google Shape;401;p69"/>
          <p:cNvSpPr txBox="1"/>
          <p:nvPr/>
        </p:nvSpPr>
        <p:spPr>
          <a:xfrm>
            <a:off x="7849300" y="202495"/>
            <a:ext cx="3486000" cy="378600"/>
          </a:xfrm>
          <a:prstGeom prst="rect">
            <a:avLst/>
          </a:prstGeom>
          <a:noFill/>
          <a:ln>
            <a:noFill/>
          </a:ln>
        </p:spPr>
        <p:txBody>
          <a:bodyPr anchorCtr="0" anchor="t" bIns="85700" lIns="85700" spcFirstLastPara="1" rIns="85700" wrap="square" tIns="85700">
            <a:noAutofit/>
          </a:bodyPr>
          <a:lstStyle/>
          <a:p>
            <a:pPr indent="0" lvl="0" marL="0" rtl="0" algn="ctr">
              <a:spcBef>
                <a:spcPts val="0"/>
              </a:spcBef>
              <a:spcAft>
                <a:spcPts val="0"/>
              </a:spcAft>
              <a:buNone/>
            </a:pPr>
            <a:r>
              <a:rPr b="1" lang="en-US" sz="1400"/>
              <a:t>Secondary Drivers (WHERE)</a:t>
            </a:r>
            <a:endParaRPr b="1" sz="1400"/>
          </a:p>
        </p:txBody>
      </p:sp>
      <p:sp>
        <p:nvSpPr>
          <p:cNvPr id="402" name="Google Shape;402;p69"/>
          <p:cNvSpPr txBox="1"/>
          <p:nvPr/>
        </p:nvSpPr>
        <p:spPr>
          <a:xfrm>
            <a:off x="153300" y="1876225"/>
            <a:ext cx="1988400" cy="4469400"/>
          </a:xfrm>
          <a:prstGeom prst="rect">
            <a:avLst/>
          </a:prstGeom>
          <a:noFill/>
          <a:ln cap="flat" cmpd="sng" w="9525">
            <a:solidFill>
              <a:srgbClr val="000000"/>
            </a:solidFill>
            <a:prstDash val="solid"/>
            <a:round/>
            <a:headEnd len="sm" w="sm" type="none"/>
            <a:tailEnd len="sm" w="sm" type="none"/>
          </a:ln>
        </p:spPr>
        <p:txBody>
          <a:bodyPr anchorCtr="0" anchor="t" bIns="85700" lIns="85700" spcFirstLastPara="1" rIns="85700" wrap="square" tIns="85700">
            <a:noAutofit/>
          </a:bodyPr>
          <a:lstStyle/>
          <a:p>
            <a:pPr indent="0" lvl="0" marL="0" rtl="0" algn="l">
              <a:spcBef>
                <a:spcPts val="0"/>
              </a:spcBef>
              <a:spcAft>
                <a:spcPts val="0"/>
              </a:spcAft>
              <a:buNone/>
            </a:pPr>
            <a:r>
              <a:rPr lang="en-US" sz="1100"/>
              <a:t>By 2026, </a:t>
            </a:r>
            <a:endParaRPr sz="1100"/>
          </a:p>
          <a:p>
            <a:pPr indent="0" lvl="0" marL="0" rtl="0" algn="l">
              <a:spcBef>
                <a:spcPts val="0"/>
              </a:spcBef>
              <a:spcAft>
                <a:spcPts val="0"/>
              </a:spcAft>
              <a:buNone/>
            </a:pPr>
            <a:r>
              <a:t/>
            </a:r>
            <a:endParaRPr sz="1100"/>
          </a:p>
          <a:p>
            <a:pPr indent="-133350" lvl="0" marL="139700" marR="0" rtl="0" algn="l">
              <a:lnSpc>
                <a:spcPct val="100000"/>
              </a:lnSpc>
              <a:spcBef>
                <a:spcPts val="0"/>
              </a:spcBef>
              <a:spcAft>
                <a:spcPts val="0"/>
              </a:spcAft>
              <a:buSzPts val="1100"/>
              <a:buChar char="●"/>
            </a:pPr>
            <a:r>
              <a:rPr lang="en-US" sz="1100">
                <a:solidFill>
                  <a:schemeClr val="dk1"/>
                </a:solidFill>
              </a:rPr>
              <a:t>65 MTEP programs, including 11 historically under- resourced and/or MSIs, </a:t>
            </a:r>
            <a:endParaRPr sz="1100">
              <a:solidFill>
                <a:schemeClr val="dk1"/>
              </a:solidFill>
            </a:endParaRPr>
          </a:p>
          <a:p>
            <a:pPr indent="0" lvl="0" marL="0" marR="0" rtl="0" algn="l">
              <a:lnSpc>
                <a:spcPct val="100000"/>
              </a:lnSpc>
              <a:spcBef>
                <a:spcPts val="0"/>
              </a:spcBef>
              <a:spcAft>
                <a:spcPts val="0"/>
              </a:spcAft>
              <a:buNone/>
            </a:pPr>
            <a:r>
              <a:t/>
            </a:r>
            <a:endParaRPr sz="1100">
              <a:solidFill>
                <a:schemeClr val="dk1"/>
              </a:solidFill>
            </a:endParaRPr>
          </a:p>
          <a:p>
            <a:pPr indent="-133350" lvl="0" marL="139700" marR="0" rtl="0" algn="l">
              <a:lnSpc>
                <a:spcPct val="100000"/>
              </a:lnSpc>
              <a:spcBef>
                <a:spcPts val="0"/>
              </a:spcBef>
              <a:spcAft>
                <a:spcPts val="0"/>
              </a:spcAft>
              <a:buSzPts val="1100"/>
              <a:buChar char="●"/>
            </a:pPr>
            <a:r>
              <a:rPr lang="en-US" sz="1100"/>
              <a:t>will be actively engaged in an explicit, localized, prioritized improvement process toward alignment with the AMTE Standards and MTEP Guiding Principles, </a:t>
            </a:r>
            <a:endParaRPr sz="1100"/>
          </a:p>
          <a:p>
            <a:pPr indent="0" lvl="0" marL="0" rtl="0" algn="l">
              <a:spcBef>
                <a:spcPts val="0"/>
              </a:spcBef>
              <a:spcAft>
                <a:spcPts val="0"/>
              </a:spcAft>
              <a:buNone/>
            </a:pPr>
            <a:r>
              <a:t/>
            </a:r>
            <a:endParaRPr sz="1100"/>
          </a:p>
          <a:p>
            <a:pPr indent="-133350" lvl="0" marL="139700" rtl="0" algn="l">
              <a:spcBef>
                <a:spcPts val="0"/>
              </a:spcBef>
              <a:spcAft>
                <a:spcPts val="0"/>
              </a:spcAft>
              <a:buSzPts val="1100"/>
              <a:buChar char="●"/>
            </a:pPr>
            <a:r>
              <a:rPr lang="en-US" sz="1100"/>
              <a:t>in order to increase the number of well-prepared beginning secondary mathematics teachers, </a:t>
            </a:r>
            <a:endParaRPr sz="1100"/>
          </a:p>
          <a:p>
            <a:pPr indent="0" lvl="0" marL="571500" rtl="0" algn="l">
              <a:spcBef>
                <a:spcPts val="0"/>
              </a:spcBef>
              <a:spcAft>
                <a:spcPts val="0"/>
              </a:spcAft>
              <a:buNone/>
            </a:pPr>
            <a:r>
              <a:t/>
            </a:r>
            <a:endParaRPr sz="1100"/>
          </a:p>
          <a:p>
            <a:pPr indent="-133350" lvl="0" marL="139700" rtl="0" algn="l">
              <a:spcBef>
                <a:spcPts val="0"/>
              </a:spcBef>
              <a:spcAft>
                <a:spcPts val="0"/>
              </a:spcAft>
              <a:buSzPts val="1100"/>
              <a:buChar char="●"/>
            </a:pPr>
            <a:r>
              <a:rPr lang="en-US" sz="1100"/>
              <a:t>while foregrounding issues of equity and access both in the objectives and practices of the programs.</a:t>
            </a:r>
            <a:endParaRPr sz="1100"/>
          </a:p>
        </p:txBody>
      </p:sp>
      <p:sp>
        <p:nvSpPr>
          <p:cNvPr id="403" name="Google Shape;403;p69"/>
          <p:cNvSpPr txBox="1"/>
          <p:nvPr/>
        </p:nvSpPr>
        <p:spPr>
          <a:xfrm>
            <a:off x="533557" y="1523430"/>
            <a:ext cx="829500" cy="352800"/>
          </a:xfrm>
          <a:prstGeom prst="rect">
            <a:avLst/>
          </a:prstGeom>
          <a:noFill/>
          <a:ln>
            <a:noFill/>
          </a:ln>
        </p:spPr>
        <p:txBody>
          <a:bodyPr anchorCtr="0" anchor="t" bIns="85700" lIns="85700" spcFirstLastPara="1" rIns="85700" wrap="square" tIns="85700">
            <a:noAutofit/>
          </a:bodyPr>
          <a:lstStyle/>
          <a:p>
            <a:pPr indent="0" lvl="0" marL="0" rtl="0" algn="ctr">
              <a:spcBef>
                <a:spcPts val="0"/>
              </a:spcBef>
              <a:spcAft>
                <a:spcPts val="0"/>
              </a:spcAft>
              <a:buNone/>
            </a:pPr>
            <a:r>
              <a:rPr b="1" lang="en-US" sz="1400"/>
              <a:t>AIM</a:t>
            </a:r>
            <a:endParaRPr b="1" sz="1400"/>
          </a:p>
        </p:txBody>
      </p:sp>
      <p:sp>
        <p:nvSpPr>
          <p:cNvPr id="404" name="Google Shape;404;p69"/>
          <p:cNvSpPr txBox="1"/>
          <p:nvPr/>
        </p:nvSpPr>
        <p:spPr>
          <a:xfrm>
            <a:off x="7975733" y="862554"/>
            <a:ext cx="3254100" cy="352800"/>
          </a:xfrm>
          <a:prstGeom prst="rect">
            <a:avLst/>
          </a:prstGeom>
          <a:noFill/>
          <a:ln cap="flat" cmpd="sng" w="9525">
            <a:solidFill>
              <a:srgbClr val="6AA84F"/>
            </a:solidFill>
            <a:prstDash val="solid"/>
            <a:round/>
            <a:headEnd len="sm" w="sm" type="none"/>
            <a:tailEnd len="sm" w="sm" type="none"/>
          </a:ln>
        </p:spPr>
        <p:txBody>
          <a:bodyPr anchorCtr="0" anchor="ctr" bIns="85700" lIns="85700" spcFirstLastPara="1" rIns="85700" wrap="square" tIns="85700">
            <a:noAutofit/>
          </a:bodyPr>
          <a:lstStyle/>
          <a:p>
            <a:pPr indent="0" lvl="0" marL="0" rtl="0" algn="l">
              <a:lnSpc>
                <a:spcPct val="90000"/>
              </a:lnSpc>
              <a:spcBef>
                <a:spcPts val="0"/>
              </a:spcBef>
              <a:spcAft>
                <a:spcPts val="0"/>
              </a:spcAft>
              <a:buClr>
                <a:schemeClr val="dk1"/>
              </a:buClr>
              <a:buSzPts val="1400"/>
              <a:buFont typeface="Arial"/>
              <a:buNone/>
            </a:pPr>
            <a:r>
              <a:rPr lang="en-US" sz="1100">
                <a:solidFill>
                  <a:schemeClr val="dk1"/>
                </a:solidFill>
              </a:rPr>
              <a:t>Developing and supporting the change agents as NIC leaders</a:t>
            </a:r>
            <a:endParaRPr sz="1100"/>
          </a:p>
        </p:txBody>
      </p:sp>
      <p:sp>
        <p:nvSpPr>
          <p:cNvPr id="405" name="Google Shape;405;p69"/>
          <p:cNvSpPr txBox="1"/>
          <p:nvPr/>
        </p:nvSpPr>
        <p:spPr>
          <a:xfrm>
            <a:off x="2915933" y="5159793"/>
            <a:ext cx="3680100" cy="770400"/>
          </a:xfrm>
          <a:prstGeom prst="rect">
            <a:avLst/>
          </a:prstGeom>
          <a:noFill/>
          <a:ln cap="flat" cmpd="sng" w="9525">
            <a:solidFill>
              <a:srgbClr val="000000"/>
            </a:solidFill>
            <a:prstDash val="solid"/>
            <a:round/>
            <a:headEnd len="sm" w="sm" type="none"/>
            <a:tailEnd len="sm" w="sm" type="none"/>
          </a:ln>
        </p:spPr>
        <p:txBody>
          <a:bodyPr anchorCtr="0" anchor="ctr" bIns="85700" lIns="85700" spcFirstLastPara="1" rIns="85700" wrap="square" tIns="85700">
            <a:noAutofit/>
          </a:bodyPr>
          <a:lstStyle/>
          <a:p>
            <a:pPr indent="0" lvl="0" marL="0" rtl="0" algn="l">
              <a:lnSpc>
                <a:spcPct val="100000"/>
              </a:lnSpc>
              <a:spcBef>
                <a:spcPts val="0"/>
              </a:spcBef>
              <a:spcAft>
                <a:spcPts val="0"/>
              </a:spcAft>
              <a:buClr>
                <a:schemeClr val="dk1"/>
              </a:buClr>
              <a:buSzPts val="1000"/>
              <a:buFont typeface="Arial"/>
              <a:buNone/>
            </a:pPr>
            <a:r>
              <a:rPr b="1" lang="en-US" sz="1100">
                <a:solidFill>
                  <a:schemeClr val="dk1"/>
                </a:solidFill>
              </a:rPr>
              <a:t>Responding to context.</a:t>
            </a:r>
            <a:r>
              <a:rPr lang="en-US" sz="1100">
                <a:solidFill>
                  <a:schemeClr val="dk1"/>
                </a:solidFill>
              </a:rPr>
              <a:t> Engaging stakeholders across Program NICs in creating, assessing, and responding to policies that impact program improvement at all levels.</a:t>
            </a:r>
            <a:endParaRPr sz="1100"/>
          </a:p>
        </p:txBody>
      </p:sp>
      <p:cxnSp>
        <p:nvCxnSpPr>
          <p:cNvPr id="406" name="Google Shape;406;p69"/>
          <p:cNvCxnSpPr>
            <a:stCxn id="407" idx="1"/>
            <a:endCxn id="402" idx="3"/>
          </p:cNvCxnSpPr>
          <p:nvPr/>
        </p:nvCxnSpPr>
        <p:spPr>
          <a:xfrm flipH="1">
            <a:off x="2141633" y="3618085"/>
            <a:ext cx="774300" cy="492900"/>
          </a:xfrm>
          <a:prstGeom prst="straightConnector1">
            <a:avLst/>
          </a:prstGeom>
          <a:noFill/>
          <a:ln cap="flat" cmpd="sng" w="9525">
            <a:solidFill>
              <a:schemeClr val="dk2"/>
            </a:solidFill>
            <a:prstDash val="solid"/>
            <a:round/>
            <a:headEnd len="med" w="med" type="none"/>
            <a:tailEnd len="med" w="med" type="triangle"/>
          </a:ln>
        </p:spPr>
      </p:cxnSp>
      <p:cxnSp>
        <p:nvCxnSpPr>
          <p:cNvPr id="408" name="Google Shape;408;p69"/>
          <p:cNvCxnSpPr>
            <a:stCxn id="405" idx="1"/>
            <a:endCxn id="402" idx="3"/>
          </p:cNvCxnSpPr>
          <p:nvPr/>
        </p:nvCxnSpPr>
        <p:spPr>
          <a:xfrm rot="10800000">
            <a:off x="2141633" y="4110993"/>
            <a:ext cx="774300" cy="1434000"/>
          </a:xfrm>
          <a:prstGeom prst="straightConnector1">
            <a:avLst/>
          </a:prstGeom>
          <a:noFill/>
          <a:ln cap="flat" cmpd="sng" w="9525">
            <a:solidFill>
              <a:schemeClr val="dk2"/>
            </a:solidFill>
            <a:prstDash val="solid"/>
            <a:round/>
            <a:headEnd len="med" w="med" type="none"/>
            <a:tailEnd len="med" w="med" type="triangle"/>
          </a:ln>
        </p:spPr>
      </p:cxnSp>
      <p:sp>
        <p:nvSpPr>
          <p:cNvPr id="409" name="Google Shape;409;p69"/>
          <p:cNvSpPr txBox="1"/>
          <p:nvPr/>
        </p:nvSpPr>
        <p:spPr>
          <a:xfrm>
            <a:off x="7975700" y="1688543"/>
            <a:ext cx="3254100" cy="352500"/>
          </a:xfrm>
          <a:prstGeom prst="rect">
            <a:avLst/>
          </a:prstGeom>
          <a:noFill/>
          <a:ln cap="flat" cmpd="sng" w="9525">
            <a:solidFill>
              <a:srgbClr val="6AA84F"/>
            </a:solidFill>
            <a:prstDash val="solid"/>
            <a:round/>
            <a:headEnd len="sm" w="sm" type="none"/>
            <a:tailEnd len="sm" w="sm" type="none"/>
          </a:ln>
        </p:spPr>
        <p:txBody>
          <a:bodyPr anchorCtr="0" anchor="ctr" bIns="85700" lIns="85700" spcFirstLastPara="1" rIns="85700" wrap="square" tIns="85700">
            <a:noAutofit/>
          </a:bodyPr>
          <a:lstStyle/>
          <a:p>
            <a:pPr indent="0" lvl="0" marL="0" rtl="0" algn="l">
              <a:lnSpc>
                <a:spcPct val="90000"/>
              </a:lnSpc>
              <a:spcBef>
                <a:spcPts val="0"/>
              </a:spcBef>
              <a:spcAft>
                <a:spcPts val="0"/>
              </a:spcAft>
              <a:buNone/>
            </a:pPr>
            <a:r>
              <a:rPr lang="en-US" sz="1100"/>
              <a:t>B</a:t>
            </a:r>
            <a:r>
              <a:rPr lang="en-US" sz="1100">
                <a:solidFill>
                  <a:schemeClr val="dk1"/>
                </a:solidFill>
                <a:highlight>
                  <a:srgbClr val="FFFFFF"/>
                </a:highlight>
              </a:rPr>
              <a:t>uilding connections among Program NICs to support shared improvement work.</a:t>
            </a:r>
            <a:endParaRPr sz="1100"/>
          </a:p>
        </p:txBody>
      </p:sp>
      <p:sp>
        <p:nvSpPr>
          <p:cNvPr id="410" name="Google Shape;410;p69"/>
          <p:cNvSpPr txBox="1"/>
          <p:nvPr/>
        </p:nvSpPr>
        <p:spPr>
          <a:xfrm>
            <a:off x="7975700" y="1275549"/>
            <a:ext cx="3254100" cy="352800"/>
          </a:xfrm>
          <a:prstGeom prst="rect">
            <a:avLst/>
          </a:prstGeom>
          <a:noFill/>
          <a:ln cap="flat" cmpd="sng" w="9525">
            <a:solidFill>
              <a:srgbClr val="6AA84F"/>
            </a:solidFill>
            <a:prstDash val="solid"/>
            <a:round/>
            <a:headEnd len="sm" w="sm" type="none"/>
            <a:tailEnd len="sm" w="sm" type="none"/>
          </a:ln>
        </p:spPr>
        <p:txBody>
          <a:bodyPr anchorCtr="0" anchor="ctr" bIns="85700" lIns="85700" spcFirstLastPara="1" rIns="85700" wrap="square" tIns="85700">
            <a:noAutofit/>
          </a:bodyPr>
          <a:lstStyle/>
          <a:p>
            <a:pPr indent="0" lvl="0" marL="0" rtl="0" algn="l">
              <a:lnSpc>
                <a:spcPct val="90000"/>
              </a:lnSpc>
              <a:spcBef>
                <a:spcPts val="0"/>
              </a:spcBef>
              <a:spcAft>
                <a:spcPts val="0"/>
              </a:spcAft>
              <a:buClr>
                <a:schemeClr val="dk1"/>
              </a:buClr>
              <a:buSzPts val="1400"/>
              <a:buFont typeface="Arial"/>
              <a:buNone/>
            </a:pPr>
            <a:r>
              <a:rPr lang="en-US" sz="1100">
                <a:solidFill>
                  <a:schemeClr val="dk1"/>
                </a:solidFill>
              </a:rPr>
              <a:t>Supporting the improvement efforts of the NICs (process and product)</a:t>
            </a:r>
            <a:endParaRPr sz="1100"/>
          </a:p>
        </p:txBody>
      </p:sp>
      <p:sp>
        <p:nvSpPr>
          <p:cNvPr id="411" name="Google Shape;411;p69"/>
          <p:cNvSpPr txBox="1"/>
          <p:nvPr/>
        </p:nvSpPr>
        <p:spPr>
          <a:xfrm>
            <a:off x="7913100" y="3883553"/>
            <a:ext cx="3422100" cy="2814900"/>
          </a:xfrm>
          <a:prstGeom prst="rect">
            <a:avLst/>
          </a:prstGeom>
          <a:noFill/>
          <a:ln cap="flat" cmpd="sng" w="19050">
            <a:solidFill>
              <a:srgbClr val="0000FF"/>
            </a:solidFill>
            <a:prstDash val="lgDash"/>
            <a:round/>
            <a:headEnd len="sm" w="sm" type="none"/>
            <a:tailEnd len="sm" w="sm" type="none"/>
          </a:ln>
        </p:spPr>
        <p:txBody>
          <a:bodyPr anchorCtr="0" anchor="t" bIns="85700" lIns="85700" spcFirstLastPara="1" rIns="85700" wrap="square" tIns="85700">
            <a:noAutofit/>
          </a:bodyPr>
          <a:lstStyle/>
          <a:p>
            <a:pPr indent="0" lvl="0" marL="0" rtl="0" algn="l">
              <a:spcBef>
                <a:spcPts val="0"/>
              </a:spcBef>
              <a:spcAft>
                <a:spcPts val="0"/>
              </a:spcAft>
              <a:buNone/>
            </a:pPr>
            <a:r>
              <a:t/>
            </a:r>
            <a:endParaRPr i="1" sz="1100"/>
          </a:p>
        </p:txBody>
      </p:sp>
      <p:sp>
        <p:nvSpPr>
          <p:cNvPr id="412" name="Google Shape;412;p69"/>
          <p:cNvSpPr txBox="1"/>
          <p:nvPr/>
        </p:nvSpPr>
        <p:spPr>
          <a:xfrm>
            <a:off x="8029067" y="4415246"/>
            <a:ext cx="3197100" cy="517500"/>
          </a:xfrm>
          <a:prstGeom prst="rect">
            <a:avLst/>
          </a:prstGeom>
          <a:noFill/>
          <a:ln cap="flat" cmpd="sng" w="9525">
            <a:solidFill>
              <a:srgbClr val="0000FF"/>
            </a:solidFill>
            <a:prstDash val="solid"/>
            <a:round/>
            <a:headEnd len="sm" w="sm" type="none"/>
            <a:tailEnd len="sm" w="sm" type="none"/>
          </a:ln>
        </p:spPr>
        <p:txBody>
          <a:bodyPr anchorCtr="0" anchor="ctr" bIns="85700" lIns="85700" spcFirstLastPara="1" rIns="85700" wrap="square" tIns="85700">
            <a:noAutofit/>
          </a:bodyPr>
          <a:lstStyle/>
          <a:p>
            <a:pPr indent="0" lvl="0" marL="0" rtl="0" algn="l">
              <a:lnSpc>
                <a:spcPct val="90000"/>
              </a:lnSpc>
              <a:spcBef>
                <a:spcPts val="0"/>
              </a:spcBef>
              <a:spcAft>
                <a:spcPts val="0"/>
              </a:spcAft>
              <a:buNone/>
            </a:pPr>
            <a:r>
              <a:rPr lang="en-US" sz="1100"/>
              <a:t>Recruitment of MTEP 2.0 membership, </a:t>
            </a:r>
            <a:br>
              <a:rPr lang="en-US" sz="1100"/>
            </a:br>
            <a:r>
              <a:rPr lang="en-US" sz="1100"/>
              <a:t>with special attention to MSIs and under-resourced institutions</a:t>
            </a:r>
            <a:endParaRPr sz="1100"/>
          </a:p>
        </p:txBody>
      </p:sp>
      <p:sp>
        <p:nvSpPr>
          <p:cNvPr id="413" name="Google Shape;413;p69"/>
          <p:cNvSpPr txBox="1"/>
          <p:nvPr/>
        </p:nvSpPr>
        <p:spPr>
          <a:xfrm>
            <a:off x="8045450" y="5004643"/>
            <a:ext cx="3197100" cy="352500"/>
          </a:xfrm>
          <a:prstGeom prst="rect">
            <a:avLst/>
          </a:prstGeom>
          <a:noFill/>
          <a:ln cap="flat" cmpd="sng" w="9525">
            <a:solidFill>
              <a:srgbClr val="0000FF"/>
            </a:solidFill>
            <a:prstDash val="solid"/>
            <a:round/>
            <a:headEnd len="sm" w="sm" type="none"/>
            <a:tailEnd len="sm" w="sm" type="none"/>
          </a:ln>
        </p:spPr>
        <p:txBody>
          <a:bodyPr anchorCtr="0" anchor="ctr" bIns="85700" lIns="85700" spcFirstLastPara="1" rIns="85700" wrap="square" tIns="85700">
            <a:noAutofit/>
          </a:bodyPr>
          <a:lstStyle/>
          <a:p>
            <a:pPr indent="0" lvl="0" marL="0" rtl="0" algn="l">
              <a:lnSpc>
                <a:spcPct val="90000"/>
              </a:lnSpc>
              <a:spcBef>
                <a:spcPts val="0"/>
              </a:spcBef>
              <a:spcAft>
                <a:spcPts val="0"/>
              </a:spcAft>
              <a:buNone/>
            </a:pPr>
            <a:r>
              <a:rPr lang="en-US" sz="1100"/>
              <a:t>Nurturing a national network to support MTEP 2.0 goals</a:t>
            </a:r>
            <a:endParaRPr sz="1100"/>
          </a:p>
        </p:txBody>
      </p:sp>
      <p:sp>
        <p:nvSpPr>
          <p:cNvPr id="414" name="Google Shape;414;p69"/>
          <p:cNvSpPr txBox="1"/>
          <p:nvPr/>
        </p:nvSpPr>
        <p:spPr>
          <a:xfrm>
            <a:off x="8021983" y="6034615"/>
            <a:ext cx="3197100" cy="352500"/>
          </a:xfrm>
          <a:prstGeom prst="rect">
            <a:avLst/>
          </a:prstGeom>
          <a:noFill/>
          <a:ln cap="flat" cmpd="sng" w="9525">
            <a:solidFill>
              <a:srgbClr val="0000FF"/>
            </a:solidFill>
            <a:prstDash val="solid"/>
            <a:round/>
            <a:headEnd len="sm" w="sm" type="none"/>
            <a:tailEnd len="sm" w="sm" type="none"/>
          </a:ln>
        </p:spPr>
        <p:txBody>
          <a:bodyPr anchorCtr="0" anchor="ctr" bIns="85700" lIns="85700" spcFirstLastPara="1" rIns="85700" wrap="square" tIns="85700">
            <a:noAutofit/>
          </a:bodyPr>
          <a:lstStyle/>
          <a:p>
            <a:pPr indent="0" lvl="0" marL="0" rtl="0" algn="l">
              <a:lnSpc>
                <a:spcPct val="90000"/>
              </a:lnSpc>
              <a:spcBef>
                <a:spcPts val="0"/>
              </a:spcBef>
              <a:spcAft>
                <a:spcPts val="0"/>
              </a:spcAft>
              <a:buNone/>
            </a:pPr>
            <a:r>
              <a:rPr lang="en-US" sz="1100"/>
              <a:t>Building public awareness and support of the MTEP 2.0 network</a:t>
            </a:r>
            <a:endParaRPr sz="1100"/>
          </a:p>
        </p:txBody>
      </p:sp>
      <p:sp>
        <p:nvSpPr>
          <p:cNvPr id="415" name="Google Shape;415;p69"/>
          <p:cNvSpPr txBox="1"/>
          <p:nvPr/>
        </p:nvSpPr>
        <p:spPr>
          <a:xfrm>
            <a:off x="8029050" y="5429147"/>
            <a:ext cx="3197100" cy="533700"/>
          </a:xfrm>
          <a:prstGeom prst="rect">
            <a:avLst/>
          </a:prstGeom>
          <a:noFill/>
          <a:ln cap="flat" cmpd="sng" w="9525">
            <a:solidFill>
              <a:srgbClr val="0000FF"/>
            </a:solidFill>
            <a:prstDash val="solid"/>
            <a:round/>
            <a:headEnd len="sm" w="sm" type="none"/>
            <a:tailEnd len="sm" w="sm" type="none"/>
          </a:ln>
        </p:spPr>
        <p:txBody>
          <a:bodyPr anchorCtr="0" anchor="ctr" bIns="85700" lIns="85700" spcFirstLastPara="1" rIns="85700" wrap="square" tIns="85700">
            <a:noAutofit/>
          </a:bodyPr>
          <a:lstStyle/>
          <a:p>
            <a:pPr indent="0" lvl="0" marL="0" rtl="0" algn="l">
              <a:lnSpc>
                <a:spcPct val="90000"/>
              </a:lnSpc>
              <a:spcBef>
                <a:spcPts val="0"/>
              </a:spcBef>
              <a:spcAft>
                <a:spcPts val="0"/>
              </a:spcAft>
              <a:buNone/>
            </a:pPr>
            <a:r>
              <a:rPr lang="en-US" sz="1100"/>
              <a:t>Engaging stakeholders in creating, assessing, and responding to policies, with special emphasis on DEI issues</a:t>
            </a:r>
            <a:endParaRPr sz="1100"/>
          </a:p>
        </p:txBody>
      </p:sp>
      <p:sp>
        <p:nvSpPr>
          <p:cNvPr id="416" name="Google Shape;416;p69"/>
          <p:cNvSpPr txBox="1"/>
          <p:nvPr/>
        </p:nvSpPr>
        <p:spPr>
          <a:xfrm>
            <a:off x="2915933" y="1034376"/>
            <a:ext cx="3680100" cy="701400"/>
          </a:xfrm>
          <a:prstGeom prst="rect">
            <a:avLst/>
          </a:prstGeom>
          <a:noFill/>
          <a:ln cap="flat" cmpd="sng" w="9525">
            <a:solidFill>
              <a:srgbClr val="000000"/>
            </a:solidFill>
            <a:prstDash val="solid"/>
            <a:round/>
            <a:headEnd len="sm" w="sm" type="none"/>
            <a:tailEnd len="sm" w="sm" type="none"/>
          </a:ln>
        </p:spPr>
        <p:txBody>
          <a:bodyPr anchorCtr="0" anchor="ctr" bIns="85700" lIns="85700" spcFirstLastPara="1" rIns="85700" wrap="square" tIns="85700">
            <a:noAutofit/>
          </a:bodyPr>
          <a:lstStyle/>
          <a:p>
            <a:pPr indent="0" lvl="0" marL="0" rtl="0" algn="l">
              <a:lnSpc>
                <a:spcPct val="100000"/>
              </a:lnSpc>
              <a:spcBef>
                <a:spcPts val="0"/>
              </a:spcBef>
              <a:spcAft>
                <a:spcPts val="0"/>
              </a:spcAft>
              <a:buNone/>
            </a:pPr>
            <a:r>
              <a:rPr b="1" lang="en-US" sz="1100"/>
              <a:t>Change agents.  </a:t>
            </a:r>
            <a:r>
              <a:rPr lang="en-US" sz="1100"/>
              <a:t>Developing change agents—leaders of local Program NICs and other leaders—to support equitable transformation both locally and across the MTEP 2.0 network.</a:t>
            </a:r>
            <a:endParaRPr sz="1100"/>
          </a:p>
        </p:txBody>
      </p:sp>
      <p:sp>
        <p:nvSpPr>
          <p:cNvPr id="407" name="Google Shape;407;p69"/>
          <p:cNvSpPr txBox="1"/>
          <p:nvPr/>
        </p:nvSpPr>
        <p:spPr>
          <a:xfrm>
            <a:off x="2915933" y="3099085"/>
            <a:ext cx="3680100" cy="1038000"/>
          </a:xfrm>
          <a:prstGeom prst="rect">
            <a:avLst/>
          </a:prstGeom>
          <a:noFill/>
          <a:ln cap="flat" cmpd="sng" w="9525">
            <a:solidFill>
              <a:srgbClr val="000000"/>
            </a:solidFill>
            <a:prstDash val="solid"/>
            <a:round/>
            <a:headEnd len="sm" w="sm" type="none"/>
            <a:tailEnd len="sm" w="sm" type="none"/>
          </a:ln>
        </p:spPr>
        <p:txBody>
          <a:bodyPr anchorCtr="0" anchor="ctr" bIns="85700" lIns="85700" spcFirstLastPara="1" rIns="85700" wrap="square" tIns="85700">
            <a:noAutofit/>
          </a:bodyPr>
          <a:lstStyle/>
          <a:p>
            <a:pPr indent="0" lvl="0" marL="0" rtl="0" algn="l">
              <a:lnSpc>
                <a:spcPct val="100000"/>
              </a:lnSpc>
              <a:spcBef>
                <a:spcPts val="0"/>
              </a:spcBef>
              <a:spcAft>
                <a:spcPts val="0"/>
              </a:spcAft>
              <a:buNone/>
            </a:pPr>
            <a:r>
              <a:rPr b="1" lang="en-US" sz="1100"/>
              <a:t>Knowledge building.</a:t>
            </a:r>
            <a:r>
              <a:rPr lang="en-US" sz="1100"/>
              <a:t> Building knowledge about overall program transformation, as well networks of NICs following a NIC of NICs design working on common problems of practice to support program transformation.</a:t>
            </a:r>
            <a:endParaRPr sz="1100"/>
          </a:p>
        </p:txBody>
      </p:sp>
      <p:cxnSp>
        <p:nvCxnSpPr>
          <p:cNvPr id="417" name="Google Shape;417;p69"/>
          <p:cNvCxnSpPr>
            <a:stCxn id="404" idx="1"/>
            <a:endCxn id="416" idx="3"/>
          </p:cNvCxnSpPr>
          <p:nvPr/>
        </p:nvCxnSpPr>
        <p:spPr>
          <a:xfrm flipH="1">
            <a:off x="6596033" y="1038954"/>
            <a:ext cx="1379700" cy="346200"/>
          </a:xfrm>
          <a:prstGeom prst="straightConnector1">
            <a:avLst/>
          </a:prstGeom>
          <a:noFill/>
          <a:ln cap="flat" cmpd="sng" w="19050">
            <a:solidFill>
              <a:srgbClr val="6AA84F"/>
            </a:solidFill>
            <a:prstDash val="solid"/>
            <a:round/>
            <a:headEnd len="med" w="med" type="none"/>
            <a:tailEnd len="med" w="med" type="triangle"/>
          </a:ln>
        </p:spPr>
      </p:cxnSp>
      <p:cxnSp>
        <p:nvCxnSpPr>
          <p:cNvPr id="418" name="Google Shape;418;p69"/>
          <p:cNvCxnSpPr>
            <a:stCxn id="410" idx="1"/>
            <a:endCxn id="407" idx="3"/>
          </p:cNvCxnSpPr>
          <p:nvPr/>
        </p:nvCxnSpPr>
        <p:spPr>
          <a:xfrm flipH="1">
            <a:off x="6596000" y="1451949"/>
            <a:ext cx="1379700" cy="2166000"/>
          </a:xfrm>
          <a:prstGeom prst="straightConnector1">
            <a:avLst/>
          </a:prstGeom>
          <a:noFill/>
          <a:ln cap="flat" cmpd="sng" w="19050">
            <a:solidFill>
              <a:srgbClr val="6AA84F"/>
            </a:solidFill>
            <a:prstDash val="solid"/>
            <a:round/>
            <a:headEnd len="med" w="med" type="none"/>
            <a:tailEnd len="med" w="med" type="triangle"/>
          </a:ln>
        </p:spPr>
      </p:cxnSp>
      <p:cxnSp>
        <p:nvCxnSpPr>
          <p:cNvPr id="419" name="Google Shape;419;p69"/>
          <p:cNvCxnSpPr>
            <a:stCxn id="409" idx="1"/>
            <a:endCxn id="420" idx="3"/>
          </p:cNvCxnSpPr>
          <p:nvPr/>
        </p:nvCxnSpPr>
        <p:spPr>
          <a:xfrm flipH="1">
            <a:off x="6596000" y="1864793"/>
            <a:ext cx="1379700" cy="2783700"/>
          </a:xfrm>
          <a:prstGeom prst="straightConnector1">
            <a:avLst/>
          </a:prstGeom>
          <a:noFill/>
          <a:ln cap="flat" cmpd="sng" w="19050">
            <a:solidFill>
              <a:srgbClr val="6AA84F"/>
            </a:solidFill>
            <a:prstDash val="solid"/>
            <a:round/>
            <a:headEnd len="med" w="med" type="none"/>
            <a:tailEnd len="med" w="med" type="triangle"/>
          </a:ln>
        </p:spPr>
      </p:cxnSp>
      <p:sp>
        <p:nvSpPr>
          <p:cNvPr id="421" name="Google Shape;421;p69"/>
          <p:cNvSpPr txBox="1"/>
          <p:nvPr/>
        </p:nvSpPr>
        <p:spPr>
          <a:xfrm>
            <a:off x="2915933" y="1958930"/>
            <a:ext cx="3680100" cy="9168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85700" lIns="85700" spcFirstLastPara="1" rIns="85700" wrap="square" tIns="85700">
            <a:noAutofit/>
          </a:bodyPr>
          <a:lstStyle/>
          <a:p>
            <a:pPr indent="0" lvl="0" marL="0" rtl="0" algn="l">
              <a:lnSpc>
                <a:spcPct val="100000"/>
              </a:lnSpc>
              <a:spcBef>
                <a:spcPts val="0"/>
              </a:spcBef>
              <a:spcAft>
                <a:spcPts val="0"/>
              </a:spcAft>
              <a:buNone/>
            </a:pPr>
            <a:r>
              <a:rPr b="1" lang="en-US" sz="1100"/>
              <a:t>Knowledge sharing.</a:t>
            </a:r>
            <a:r>
              <a:rPr lang="en-US" sz="1100"/>
              <a:t> Generating, capturing, and promoting knowledge garnered from the improvement efforts that will be useful to MTEP 2.0 teams and others engaged in transforming secondary mathematics teacher preparation.</a:t>
            </a:r>
            <a:endParaRPr sz="1100"/>
          </a:p>
        </p:txBody>
      </p:sp>
      <p:sp>
        <p:nvSpPr>
          <p:cNvPr id="420" name="Google Shape;420;p69"/>
          <p:cNvSpPr txBox="1"/>
          <p:nvPr/>
        </p:nvSpPr>
        <p:spPr>
          <a:xfrm>
            <a:off x="2915933" y="4360439"/>
            <a:ext cx="3680100" cy="576000"/>
          </a:xfrm>
          <a:prstGeom prst="rect">
            <a:avLst/>
          </a:prstGeom>
          <a:noFill/>
          <a:ln cap="flat" cmpd="sng" w="9525">
            <a:solidFill>
              <a:srgbClr val="000000"/>
            </a:solidFill>
            <a:prstDash val="solid"/>
            <a:round/>
            <a:headEnd len="sm" w="sm" type="none"/>
            <a:tailEnd len="sm" w="sm" type="none"/>
          </a:ln>
        </p:spPr>
        <p:txBody>
          <a:bodyPr anchorCtr="0" anchor="ctr" bIns="85700" lIns="85700" spcFirstLastPara="1" rIns="85700" wrap="square" tIns="85700">
            <a:noAutofit/>
          </a:bodyPr>
          <a:lstStyle/>
          <a:p>
            <a:pPr indent="0" lvl="0" marL="0" rtl="0" algn="l">
              <a:lnSpc>
                <a:spcPct val="100000"/>
              </a:lnSpc>
              <a:spcBef>
                <a:spcPts val="0"/>
              </a:spcBef>
              <a:spcAft>
                <a:spcPts val="0"/>
              </a:spcAft>
              <a:buClr>
                <a:schemeClr val="dk1"/>
              </a:buClr>
              <a:buSzPts val="1000"/>
              <a:buFont typeface="Arial"/>
              <a:buNone/>
            </a:pPr>
            <a:r>
              <a:rPr b="1" lang="en-US" sz="1100">
                <a:solidFill>
                  <a:schemeClr val="dk1"/>
                </a:solidFill>
              </a:rPr>
              <a:t>Network building.</a:t>
            </a:r>
            <a:r>
              <a:rPr lang="en-US" sz="1100">
                <a:solidFill>
                  <a:schemeClr val="dk1"/>
                </a:solidFill>
              </a:rPr>
              <a:t> Scaling up and nurturing a national network of Program NICs that facilitates the work of the Program NICs.</a:t>
            </a:r>
            <a:endParaRPr sz="1100"/>
          </a:p>
        </p:txBody>
      </p:sp>
      <p:cxnSp>
        <p:nvCxnSpPr>
          <p:cNvPr id="422" name="Google Shape;422;p69"/>
          <p:cNvCxnSpPr>
            <a:stCxn id="404" idx="1"/>
            <a:endCxn id="420" idx="3"/>
          </p:cNvCxnSpPr>
          <p:nvPr/>
        </p:nvCxnSpPr>
        <p:spPr>
          <a:xfrm flipH="1">
            <a:off x="6596033" y="1038954"/>
            <a:ext cx="1379700" cy="3609600"/>
          </a:xfrm>
          <a:prstGeom prst="straightConnector1">
            <a:avLst/>
          </a:prstGeom>
          <a:noFill/>
          <a:ln cap="flat" cmpd="sng" w="19050">
            <a:solidFill>
              <a:srgbClr val="6AA84F"/>
            </a:solidFill>
            <a:prstDash val="solid"/>
            <a:round/>
            <a:headEnd len="med" w="med" type="none"/>
            <a:tailEnd len="med" w="med" type="triangle"/>
          </a:ln>
        </p:spPr>
      </p:cxnSp>
      <p:cxnSp>
        <p:nvCxnSpPr>
          <p:cNvPr id="423" name="Google Shape;423;p69"/>
          <p:cNvCxnSpPr>
            <a:stCxn id="413" idx="1"/>
            <a:endCxn id="420" idx="3"/>
          </p:cNvCxnSpPr>
          <p:nvPr/>
        </p:nvCxnSpPr>
        <p:spPr>
          <a:xfrm rot="10800000">
            <a:off x="6596150" y="4648393"/>
            <a:ext cx="1449300" cy="532500"/>
          </a:xfrm>
          <a:prstGeom prst="straightConnector1">
            <a:avLst/>
          </a:prstGeom>
          <a:noFill/>
          <a:ln cap="flat" cmpd="sng" w="19050">
            <a:solidFill>
              <a:srgbClr val="4A86E8"/>
            </a:solidFill>
            <a:prstDash val="solid"/>
            <a:round/>
            <a:headEnd len="med" w="med" type="none"/>
            <a:tailEnd len="med" w="med" type="triangle"/>
          </a:ln>
        </p:spPr>
      </p:cxnSp>
      <p:sp>
        <p:nvSpPr>
          <p:cNvPr id="424" name="Google Shape;424;p69"/>
          <p:cNvSpPr txBox="1"/>
          <p:nvPr/>
        </p:nvSpPr>
        <p:spPr>
          <a:xfrm>
            <a:off x="2915933" y="6153548"/>
            <a:ext cx="3680100" cy="533700"/>
          </a:xfrm>
          <a:prstGeom prst="rect">
            <a:avLst/>
          </a:prstGeom>
          <a:noFill/>
          <a:ln cap="flat" cmpd="sng" w="9525">
            <a:solidFill>
              <a:srgbClr val="000000"/>
            </a:solidFill>
            <a:prstDash val="solid"/>
            <a:round/>
            <a:headEnd len="sm" w="sm" type="none"/>
            <a:tailEnd len="sm" w="sm" type="none"/>
          </a:ln>
        </p:spPr>
        <p:txBody>
          <a:bodyPr anchorCtr="0" anchor="ctr" bIns="85700" lIns="85700" spcFirstLastPara="1" rIns="85700" wrap="square" tIns="85700">
            <a:noAutofit/>
          </a:bodyPr>
          <a:lstStyle/>
          <a:p>
            <a:pPr indent="0" lvl="0" marL="0" rtl="0" algn="l">
              <a:lnSpc>
                <a:spcPct val="100000"/>
              </a:lnSpc>
              <a:spcBef>
                <a:spcPts val="0"/>
              </a:spcBef>
              <a:spcAft>
                <a:spcPts val="0"/>
              </a:spcAft>
              <a:buClr>
                <a:schemeClr val="dk1"/>
              </a:buClr>
              <a:buSzPts val="1000"/>
              <a:buFont typeface="Arial"/>
              <a:buNone/>
            </a:pPr>
            <a:r>
              <a:rPr b="1" lang="en-US" sz="1100">
                <a:solidFill>
                  <a:schemeClr val="dk1"/>
                </a:solidFill>
              </a:rPr>
              <a:t>Outreach.</a:t>
            </a:r>
            <a:r>
              <a:rPr lang="en-US" sz="1100">
                <a:solidFill>
                  <a:schemeClr val="dk1"/>
                </a:solidFill>
              </a:rPr>
              <a:t> Building external awareness and support of the MTEP network.</a:t>
            </a:r>
            <a:endParaRPr sz="1100"/>
          </a:p>
        </p:txBody>
      </p:sp>
      <p:cxnSp>
        <p:nvCxnSpPr>
          <p:cNvPr id="425" name="Google Shape;425;p69"/>
          <p:cNvCxnSpPr>
            <a:stCxn id="414" idx="1"/>
            <a:endCxn id="424" idx="3"/>
          </p:cNvCxnSpPr>
          <p:nvPr/>
        </p:nvCxnSpPr>
        <p:spPr>
          <a:xfrm flipH="1">
            <a:off x="6596083" y="6210865"/>
            <a:ext cx="1425900" cy="209400"/>
          </a:xfrm>
          <a:prstGeom prst="straightConnector1">
            <a:avLst/>
          </a:prstGeom>
          <a:noFill/>
          <a:ln cap="flat" cmpd="sng" w="19050">
            <a:solidFill>
              <a:srgbClr val="4A86E8"/>
            </a:solidFill>
            <a:prstDash val="solid"/>
            <a:round/>
            <a:headEnd len="med" w="med" type="none"/>
            <a:tailEnd len="med" w="med" type="triangle"/>
          </a:ln>
        </p:spPr>
      </p:cxnSp>
      <p:cxnSp>
        <p:nvCxnSpPr>
          <p:cNvPr id="426" name="Google Shape;426;p69"/>
          <p:cNvCxnSpPr>
            <a:stCxn id="415" idx="1"/>
            <a:endCxn id="405" idx="3"/>
          </p:cNvCxnSpPr>
          <p:nvPr/>
        </p:nvCxnSpPr>
        <p:spPr>
          <a:xfrm rot="10800000">
            <a:off x="6595950" y="5545097"/>
            <a:ext cx="1433100" cy="150900"/>
          </a:xfrm>
          <a:prstGeom prst="straightConnector1">
            <a:avLst/>
          </a:prstGeom>
          <a:noFill/>
          <a:ln cap="flat" cmpd="sng" w="19050">
            <a:solidFill>
              <a:srgbClr val="4A86E8"/>
            </a:solidFill>
            <a:prstDash val="solid"/>
            <a:round/>
            <a:headEnd len="med" w="med" type="none"/>
            <a:tailEnd len="med" w="med" type="triangle"/>
          </a:ln>
        </p:spPr>
      </p:cxnSp>
      <p:cxnSp>
        <p:nvCxnSpPr>
          <p:cNvPr id="427" name="Google Shape;427;p69"/>
          <p:cNvCxnSpPr>
            <a:stCxn id="412" idx="1"/>
            <a:endCxn id="420" idx="3"/>
          </p:cNvCxnSpPr>
          <p:nvPr/>
        </p:nvCxnSpPr>
        <p:spPr>
          <a:xfrm rot="10800000">
            <a:off x="6595967" y="4648496"/>
            <a:ext cx="1433100" cy="25500"/>
          </a:xfrm>
          <a:prstGeom prst="straightConnector1">
            <a:avLst/>
          </a:prstGeom>
          <a:noFill/>
          <a:ln cap="flat" cmpd="sng" w="19050">
            <a:solidFill>
              <a:srgbClr val="4A86E8"/>
            </a:solidFill>
            <a:prstDash val="solid"/>
            <a:round/>
            <a:headEnd len="med" w="med" type="none"/>
            <a:tailEnd len="med" w="med" type="triangle"/>
          </a:ln>
        </p:spPr>
      </p:cxnSp>
      <p:cxnSp>
        <p:nvCxnSpPr>
          <p:cNvPr id="428" name="Google Shape;428;p69"/>
          <p:cNvCxnSpPr>
            <a:stCxn id="424" idx="1"/>
            <a:endCxn id="402" idx="3"/>
          </p:cNvCxnSpPr>
          <p:nvPr/>
        </p:nvCxnSpPr>
        <p:spPr>
          <a:xfrm rot="10800000">
            <a:off x="2141633" y="4110998"/>
            <a:ext cx="774300" cy="2309400"/>
          </a:xfrm>
          <a:prstGeom prst="straightConnector1">
            <a:avLst/>
          </a:prstGeom>
          <a:noFill/>
          <a:ln cap="flat" cmpd="sng" w="9525">
            <a:solidFill>
              <a:schemeClr val="dk2"/>
            </a:solidFill>
            <a:prstDash val="solid"/>
            <a:round/>
            <a:headEnd len="med" w="med" type="none"/>
            <a:tailEnd len="med" w="med" type="triangle"/>
          </a:ln>
        </p:spPr>
      </p:cxnSp>
      <p:cxnSp>
        <p:nvCxnSpPr>
          <p:cNvPr id="429" name="Google Shape;429;p69"/>
          <p:cNvCxnSpPr>
            <a:stCxn id="421" idx="1"/>
            <a:endCxn id="402" idx="3"/>
          </p:cNvCxnSpPr>
          <p:nvPr/>
        </p:nvCxnSpPr>
        <p:spPr>
          <a:xfrm flipH="1">
            <a:off x="2141633" y="2417330"/>
            <a:ext cx="774300" cy="1693500"/>
          </a:xfrm>
          <a:prstGeom prst="straightConnector1">
            <a:avLst/>
          </a:prstGeom>
          <a:noFill/>
          <a:ln cap="flat" cmpd="sng" w="9525">
            <a:solidFill>
              <a:schemeClr val="dk2"/>
            </a:solidFill>
            <a:prstDash val="solid"/>
            <a:round/>
            <a:headEnd len="med" w="med" type="none"/>
            <a:tailEnd len="med" w="med" type="triangle"/>
          </a:ln>
        </p:spPr>
      </p:cxnSp>
      <p:cxnSp>
        <p:nvCxnSpPr>
          <p:cNvPr id="430" name="Google Shape;430;p69"/>
          <p:cNvCxnSpPr>
            <a:stCxn id="416" idx="1"/>
            <a:endCxn id="402" idx="3"/>
          </p:cNvCxnSpPr>
          <p:nvPr/>
        </p:nvCxnSpPr>
        <p:spPr>
          <a:xfrm flipH="1">
            <a:off x="2141633" y="1385076"/>
            <a:ext cx="774300" cy="2725800"/>
          </a:xfrm>
          <a:prstGeom prst="straightConnector1">
            <a:avLst/>
          </a:prstGeom>
          <a:noFill/>
          <a:ln cap="flat" cmpd="sng" w="9525">
            <a:solidFill>
              <a:schemeClr val="dk2"/>
            </a:solidFill>
            <a:prstDash val="solid"/>
            <a:round/>
            <a:headEnd len="med" w="med" type="none"/>
            <a:tailEnd len="med" w="med" type="triangle"/>
          </a:ln>
        </p:spPr>
      </p:cxnSp>
      <p:cxnSp>
        <p:nvCxnSpPr>
          <p:cNvPr id="431" name="Google Shape;431;p69"/>
          <p:cNvCxnSpPr>
            <a:stCxn id="432" idx="1"/>
            <a:endCxn id="407" idx="3"/>
          </p:cNvCxnSpPr>
          <p:nvPr/>
        </p:nvCxnSpPr>
        <p:spPr>
          <a:xfrm flipH="1">
            <a:off x="6596120" y="2974230"/>
            <a:ext cx="1552200" cy="643800"/>
          </a:xfrm>
          <a:prstGeom prst="straightConnector1">
            <a:avLst/>
          </a:prstGeom>
          <a:noFill/>
          <a:ln cap="flat" cmpd="sng" w="19050">
            <a:solidFill>
              <a:srgbClr val="9900FF"/>
            </a:solidFill>
            <a:prstDash val="solid"/>
            <a:round/>
            <a:headEnd len="med" w="med" type="none"/>
            <a:tailEnd len="med" w="med" type="triangle"/>
          </a:ln>
        </p:spPr>
      </p:cxnSp>
      <p:cxnSp>
        <p:nvCxnSpPr>
          <p:cNvPr id="433" name="Google Shape;433;p69"/>
          <p:cNvCxnSpPr>
            <a:stCxn id="420" idx="1"/>
            <a:endCxn id="402" idx="3"/>
          </p:cNvCxnSpPr>
          <p:nvPr/>
        </p:nvCxnSpPr>
        <p:spPr>
          <a:xfrm rot="10800000">
            <a:off x="2141633" y="4110839"/>
            <a:ext cx="774300" cy="537600"/>
          </a:xfrm>
          <a:prstGeom prst="straightConnector1">
            <a:avLst/>
          </a:prstGeom>
          <a:noFill/>
          <a:ln cap="flat" cmpd="sng" w="9525">
            <a:solidFill>
              <a:schemeClr val="dk2"/>
            </a:solidFill>
            <a:prstDash val="solid"/>
            <a:round/>
            <a:headEnd len="med" w="med" type="none"/>
            <a:tailEnd len="med" w="med" type="triangle"/>
          </a:ln>
        </p:spPr>
      </p:cxnSp>
      <p:cxnSp>
        <p:nvCxnSpPr>
          <p:cNvPr id="434" name="Google Shape;434;p69"/>
          <p:cNvCxnSpPr>
            <a:stCxn id="412" idx="1"/>
            <a:endCxn id="407" idx="3"/>
          </p:cNvCxnSpPr>
          <p:nvPr/>
        </p:nvCxnSpPr>
        <p:spPr>
          <a:xfrm rot="10800000">
            <a:off x="6595967" y="3617996"/>
            <a:ext cx="1433100" cy="1056000"/>
          </a:xfrm>
          <a:prstGeom prst="straightConnector1">
            <a:avLst/>
          </a:prstGeom>
          <a:noFill/>
          <a:ln cap="flat" cmpd="sng" w="19050">
            <a:solidFill>
              <a:srgbClr val="4A86E8"/>
            </a:solidFill>
            <a:prstDash val="dash"/>
            <a:round/>
            <a:headEnd len="med" w="med" type="none"/>
            <a:tailEnd len="med" w="med" type="triangle"/>
          </a:ln>
        </p:spPr>
      </p:cxnSp>
      <p:cxnSp>
        <p:nvCxnSpPr>
          <p:cNvPr id="435" name="Google Shape;435;p69"/>
          <p:cNvCxnSpPr>
            <a:stCxn id="436" idx="1"/>
            <a:endCxn id="416" idx="3"/>
          </p:cNvCxnSpPr>
          <p:nvPr/>
        </p:nvCxnSpPr>
        <p:spPr>
          <a:xfrm rot="10800000">
            <a:off x="6596164" y="1385079"/>
            <a:ext cx="1637100" cy="2236500"/>
          </a:xfrm>
          <a:prstGeom prst="straightConnector1">
            <a:avLst/>
          </a:prstGeom>
          <a:noFill/>
          <a:ln cap="flat" cmpd="sng" w="19050">
            <a:solidFill>
              <a:srgbClr val="9900FF"/>
            </a:solidFill>
            <a:prstDash val="solid"/>
            <a:round/>
            <a:headEnd len="med" w="med" type="none"/>
            <a:tailEnd len="med" w="med" type="triangle"/>
          </a:ln>
        </p:spPr>
      </p:cxnSp>
      <p:sp>
        <p:nvSpPr>
          <p:cNvPr id="437" name="Google Shape;437;p69"/>
          <p:cNvSpPr txBox="1"/>
          <p:nvPr/>
        </p:nvSpPr>
        <p:spPr>
          <a:xfrm>
            <a:off x="8032591" y="2142309"/>
            <a:ext cx="3138000" cy="2173200"/>
          </a:xfrm>
          <a:prstGeom prst="rect">
            <a:avLst/>
          </a:prstGeom>
          <a:noFill/>
          <a:ln cap="flat" cmpd="sng" w="19050">
            <a:solidFill>
              <a:srgbClr val="9900FF"/>
            </a:solidFill>
            <a:prstDash val="lgDash"/>
            <a:round/>
            <a:headEnd len="sm" w="sm" type="none"/>
            <a:tailEnd len="sm" w="sm" type="none"/>
          </a:ln>
        </p:spPr>
        <p:txBody>
          <a:bodyPr anchorCtr="0" anchor="t" bIns="85700" lIns="85700" spcFirstLastPara="1" rIns="85700" wrap="square" tIns="85700">
            <a:noAutofit/>
          </a:bodyPr>
          <a:lstStyle/>
          <a:p>
            <a:pPr indent="0" lvl="0" marL="0" rtl="0" algn="l">
              <a:spcBef>
                <a:spcPts val="0"/>
              </a:spcBef>
              <a:spcAft>
                <a:spcPts val="0"/>
              </a:spcAft>
              <a:buNone/>
            </a:pPr>
            <a:r>
              <a:t/>
            </a:r>
            <a:endParaRPr i="1" sz="1100"/>
          </a:p>
        </p:txBody>
      </p:sp>
      <p:sp>
        <p:nvSpPr>
          <p:cNvPr id="432" name="Google Shape;432;p69"/>
          <p:cNvSpPr/>
          <p:nvPr/>
        </p:nvSpPr>
        <p:spPr>
          <a:xfrm>
            <a:off x="8148320" y="2797980"/>
            <a:ext cx="2901600" cy="352500"/>
          </a:xfrm>
          <a:prstGeom prst="rect">
            <a:avLst/>
          </a:prstGeom>
          <a:noFill/>
          <a:ln cap="flat" cmpd="sng" w="9525">
            <a:solidFill>
              <a:srgbClr val="9900FF"/>
            </a:solidFill>
            <a:prstDash val="solid"/>
            <a:round/>
            <a:headEnd len="sm" w="sm" type="none"/>
            <a:tailEnd len="sm" w="sm" type="none"/>
          </a:ln>
        </p:spPr>
        <p:txBody>
          <a:bodyPr anchorCtr="0" anchor="ctr" bIns="113925" lIns="113925" spcFirstLastPara="1" rIns="113925" wrap="square" tIns="113925">
            <a:noAutofit/>
          </a:bodyPr>
          <a:lstStyle/>
          <a:p>
            <a:pPr indent="0" lvl="0" marL="0" rtl="0" algn="l">
              <a:lnSpc>
                <a:spcPct val="90000"/>
              </a:lnSpc>
              <a:spcBef>
                <a:spcPts val="0"/>
              </a:spcBef>
              <a:spcAft>
                <a:spcPts val="0"/>
              </a:spcAft>
              <a:buNone/>
            </a:pPr>
            <a:r>
              <a:rPr lang="en-US" sz="1100"/>
              <a:t>RQ1 Study how MTEP supports partnerships</a:t>
            </a:r>
            <a:endParaRPr sz="1100"/>
          </a:p>
        </p:txBody>
      </p:sp>
      <p:sp>
        <p:nvSpPr>
          <p:cNvPr id="436" name="Google Shape;436;p69"/>
          <p:cNvSpPr/>
          <p:nvPr/>
        </p:nvSpPr>
        <p:spPr>
          <a:xfrm>
            <a:off x="8233264" y="3445329"/>
            <a:ext cx="2821500" cy="352500"/>
          </a:xfrm>
          <a:prstGeom prst="rect">
            <a:avLst/>
          </a:prstGeom>
          <a:noFill/>
          <a:ln cap="flat" cmpd="sng" w="9525">
            <a:solidFill>
              <a:srgbClr val="9900FF"/>
            </a:solidFill>
            <a:prstDash val="solid"/>
            <a:round/>
            <a:headEnd len="sm" w="sm" type="none"/>
            <a:tailEnd len="sm" w="sm" type="none"/>
          </a:ln>
        </p:spPr>
        <p:txBody>
          <a:bodyPr anchorCtr="0" anchor="ctr" bIns="113925" lIns="113925" spcFirstLastPara="1" rIns="113925" wrap="square" tIns="113925">
            <a:noAutofit/>
          </a:bodyPr>
          <a:lstStyle/>
          <a:p>
            <a:pPr indent="0" lvl="0" marL="0" rtl="0" algn="l">
              <a:lnSpc>
                <a:spcPct val="90000"/>
              </a:lnSpc>
              <a:spcBef>
                <a:spcPts val="0"/>
              </a:spcBef>
              <a:spcAft>
                <a:spcPts val="0"/>
              </a:spcAft>
              <a:buNone/>
            </a:pPr>
            <a:r>
              <a:rPr lang="en-US" sz="1100"/>
              <a:t>RQ2 Study how MTEP supports change agents</a:t>
            </a:r>
            <a:endParaRPr sz="1100"/>
          </a:p>
        </p:txBody>
      </p:sp>
      <p:sp>
        <p:nvSpPr>
          <p:cNvPr id="438" name="Google Shape;438;p69"/>
          <p:cNvSpPr/>
          <p:nvPr/>
        </p:nvSpPr>
        <p:spPr>
          <a:xfrm>
            <a:off x="8144136" y="2240280"/>
            <a:ext cx="2900100" cy="322800"/>
          </a:xfrm>
          <a:prstGeom prst="rect">
            <a:avLst/>
          </a:prstGeom>
          <a:noFill/>
          <a:ln cap="flat" cmpd="sng" w="19050">
            <a:solidFill>
              <a:srgbClr val="999999"/>
            </a:solidFill>
            <a:prstDash val="solid"/>
            <a:round/>
            <a:headEnd len="sm" w="sm" type="none"/>
            <a:tailEnd len="sm" w="sm" type="none"/>
          </a:ln>
        </p:spPr>
        <p:txBody>
          <a:bodyPr anchorCtr="0" anchor="ctr" bIns="113925" lIns="113925" spcFirstLastPara="1" rIns="113925" wrap="square" tIns="113925">
            <a:noAutofit/>
          </a:bodyPr>
          <a:lstStyle/>
          <a:p>
            <a:pPr indent="0" lvl="0" marL="0" rtl="0" algn="l">
              <a:lnSpc>
                <a:spcPct val="90000"/>
              </a:lnSpc>
              <a:spcBef>
                <a:spcPts val="0"/>
              </a:spcBef>
              <a:spcAft>
                <a:spcPts val="0"/>
              </a:spcAft>
              <a:buNone/>
            </a:pPr>
            <a:r>
              <a:rPr lang="en-US" sz="1100"/>
              <a:t>Share data and findings internally</a:t>
            </a:r>
            <a:endParaRPr sz="1100"/>
          </a:p>
        </p:txBody>
      </p:sp>
      <p:sp>
        <p:nvSpPr>
          <p:cNvPr id="439" name="Google Shape;439;p69"/>
          <p:cNvSpPr/>
          <p:nvPr/>
        </p:nvSpPr>
        <p:spPr>
          <a:xfrm>
            <a:off x="8183927" y="3965042"/>
            <a:ext cx="2821500" cy="243300"/>
          </a:xfrm>
          <a:prstGeom prst="rect">
            <a:avLst/>
          </a:prstGeom>
          <a:noFill/>
          <a:ln cap="flat" cmpd="sng" w="19050">
            <a:solidFill>
              <a:srgbClr val="999999"/>
            </a:solidFill>
            <a:prstDash val="solid"/>
            <a:round/>
            <a:headEnd len="sm" w="sm" type="none"/>
            <a:tailEnd len="sm" w="sm" type="none"/>
          </a:ln>
        </p:spPr>
        <p:txBody>
          <a:bodyPr anchorCtr="0" anchor="ctr" bIns="113925" lIns="113925" spcFirstLastPara="1" rIns="113925" wrap="square" tIns="113925">
            <a:noAutofit/>
          </a:bodyPr>
          <a:lstStyle/>
          <a:p>
            <a:pPr indent="0" lvl="0" marL="0" rtl="0" algn="l">
              <a:lnSpc>
                <a:spcPct val="90000"/>
              </a:lnSpc>
              <a:spcBef>
                <a:spcPts val="0"/>
              </a:spcBef>
              <a:spcAft>
                <a:spcPts val="0"/>
              </a:spcAft>
              <a:buNone/>
            </a:pPr>
            <a:r>
              <a:rPr lang="en-US" sz="1100"/>
              <a:t>Share findings externally</a:t>
            </a:r>
            <a:endParaRPr sz="1100"/>
          </a:p>
        </p:txBody>
      </p:sp>
      <p:cxnSp>
        <p:nvCxnSpPr>
          <p:cNvPr id="440" name="Google Shape;440;p69"/>
          <p:cNvCxnSpPr>
            <a:stCxn id="438" idx="1"/>
            <a:endCxn id="421" idx="3"/>
          </p:cNvCxnSpPr>
          <p:nvPr/>
        </p:nvCxnSpPr>
        <p:spPr>
          <a:xfrm flipH="1">
            <a:off x="6596136" y="2401680"/>
            <a:ext cx="1548000" cy="15600"/>
          </a:xfrm>
          <a:prstGeom prst="straightConnector1">
            <a:avLst/>
          </a:prstGeom>
          <a:noFill/>
          <a:ln cap="flat" cmpd="sng" w="19050">
            <a:solidFill>
              <a:srgbClr val="9900FF"/>
            </a:solidFill>
            <a:prstDash val="solid"/>
            <a:round/>
            <a:headEnd len="med" w="med" type="none"/>
            <a:tailEnd len="med" w="med" type="triangle"/>
          </a:ln>
        </p:spPr>
      </p:cxnSp>
      <p:cxnSp>
        <p:nvCxnSpPr>
          <p:cNvPr id="441" name="Google Shape;441;p69"/>
          <p:cNvCxnSpPr>
            <a:stCxn id="439" idx="1"/>
            <a:endCxn id="421" idx="3"/>
          </p:cNvCxnSpPr>
          <p:nvPr/>
        </p:nvCxnSpPr>
        <p:spPr>
          <a:xfrm rot="10800000">
            <a:off x="6596027" y="2417192"/>
            <a:ext cx="1587900" cy="1669500"/>
          </a:xfrm>
          <a:prstGeom prst="straightConnector1">
            <a:avLst/>
          </a:prstGeom>
          <a:noFill/>
          <a:ln cap="flat" cmpd="sng" w="19050">
            <a:solidFill>
              <a:srgbClr val="9900FF"/>
            </a:solidFill>
            <a:prstDash val="solid"/>
            <a:round/>
            <a:headEnd len="med" w="med" type="none"/>
            <a:tailEnd len="med" w="med" type="triangle"/>
          </a:ln>
        </p:spPr>
      </p:cxnSp>
      <p:cxnSp>
        <p:nvCxnSpPr>
          <p:cNvPr id="442" name="Google Shape;442;p69"/>
          <p:cNvCxnSpPr>
            <a:stCxn id="439" idx="1"/>
            <a:endCxn id="424" idx="3"/>
          </p:cNvCxnSpPr>
          <p:nvPr/>
        </p:nvCxnSpPr>
        <p:spPr>
          <a:xfrm flipH="1">
            <a:off x="6596027" y="4086692"/>
            <a:ext cx="1587900" cy="2333700"/>
          </a:xfrm>
          <a:prstGeom prst="straightConnector1">
            <a:avLst/>
          </a:prstGeom>
          <a:noFill/>
          <a:ln cap="flat" cmpd="sng" w="19050">
            <a:solidFill>
              <a:srgbClr val="9900FF"/>
            </a:solidFill>
            <a:prstDash val="solid"/>
            <a:round/>
            <a:headEnd len="med" w="med" type="none"/>
            <a:tailEnd len="med" w="med" type="triangle"/>
          </a:ln>
        </p:spPr>
      </p:cxnSp>
      <p:cxnSp>
        <p:nvCxnSpPr>
          <p:cNvPr id="443" name="Google Shape;443;p69"/>
          <p:cNvCxnSpPr>
            <a:stCxn id="438" idx="1"/>
            <a:endCxn id="420" idx="3"/>
          </p:cNvCxnSpPr>
          <p:nvPr/>
        </p:nvCxnSpPr>
        <p:spPr>
          <a:xfrm flipH="1">
            <a:off x="6596136" y="2401680"/>
            <a:ext cx="1548000" cy="2246700"/>
          </a:xfrm>
          <a:prstGeom prst="straightConnector1">
            <a:avLst/>
          </a:prstGeom>
          <a:noFill/>
          <a:ln cap="flat" cmpd="sng" w="19050">
            <a:solidFill>
              <a:srgbClr val="9900FF"/>
            </a:solidFill>
            <a:prstDash val="dash"/>
            <a:round/>
            <a:headEnd len="med" w="med" type="none"/>
            <a:tailEnd len="med" w="med" type="triangle"/>
          </a:ln>
        </p:spPr>
      </p:cxnSp>
      <p:sp>
        <p:nvSpPr>
          <p:cNvPr id="444" name="Google Shape;444;p69"/>
          <p:cNvSpPr txBox="1"/>
          <p:nvPr/>
        </p:nvSpPr>
        <p:spPr>
          <a:xfrm>
            <a:off x="8003933" y="3102429"/>
            <a:ext cx="3007200" cy="445500"/>
          </a:xfrm>
          <a:prstGeom prst="rect">
            <a:avLst/>
          </a:prstGeom>
          <a:noFill/>
          <a:ln>
            <a:noFill/>
          </a:ln>
        </p:spPr>
        <p:txBody>
          <a:bodyPr anchorCtr="0" anchor="t" bIns="113925" lIns="113925" spcFirstLastPara="1" rIns="113925" wrap="square" tIns="113925">
            <a:spAutoFit/>
          </a:bodyPr>
          <a:lstStyle/>
          <a:p>
            <a:pPr indent="0" lvl="0" marL="0" rtl="0" algn="ctr">
              <a:spcBef>
                <a:spcPts val="0"/>
              </a:spcBef>
              <a:spcAft>
                <a:spcPts val="0"/>
              </a:spcAft>
              <a:buNone/>
            </a:pPr>
            <a:r>
              <a:rPr b="1" i="1" lang="en-US" sz="1400">
                <a:solidFill>
                  <a:srgbClr val="9900FF"/>
                </a:solidFill>
              </a:rPr>
              <a:t>Research</a:t>
            </a:r>
            <a:r>
              <a:rPr b="1" i="1" lang="en-US" sz="1400">
                <a:solidFill>
                  <a:srgbClr val="9900FF"/>
                </a:solidFill>
              </a:rPr>
              <a:t> Hub ← </a:t>
            </a:r>
            <a:r>
              <a:rPr b="1" i="1" lang="en-US" sz="1400" u="sng">
                <a:solidFill>
                  <a:srgbClr val="9900FF"/>
                </a:solidFill>
                <a:hlinkClick>
                  <a:extLst>
                    <a:ext uri="{A12FA001-AC4F-418D-AE19-62706E023703}">
                      <ahyp:hlinkClr val="tx"/>
                    </a:ext>
                  </a:extLst>
                </a:hlinkClick>
              </a:rPr>
              <a:t>Change Ideas</a:t>
            </a:r>
            <a:endParaRPr b="1" sz="1400">
              <a:solidFill>
                <a:srgbClr val="9900FF"/>
              </a:solidFill>
            </a:endParaRPr>
          </a:p>
        </p:txBody>
      </p:sp>
      <p:sp>
        <p:nvSpPr>
          <p:cNvPr id="445" name="Google Shape;445;p69"/>
          <p:cNvSpPr txBox="1"/>
          <p:nvPr/>
        </p:nvSpPr>
        <p:spPr>
          <a:xfrm>
            <a:off x="8038900" y="6345563"/>
            <a:ext cx="3068400" cy="352500"/>
          </a:xfrm>
          <a:prstGeom prst="rect">
            <a:avLst/>
          </a:prstGeom>
          <a:noFill/>
          <a:ln>
            <a:noFill/>
          </a:ln>
        </p:spPr>
        <p:txBody>
          <a:bodyPr anchorCtr="0" anchor="t" bIns="113925" lIns="113925" spcFirstLastPara="1" rIns="113925" wrap="square" tIns="113925">
            <a:noAutofit/>
          </a:bodyPr>
          <a:lstStyle/>
          <a:p>
            <a:pPr indent="0" lvl="0" marL="0" rtl="0" algn="ctr">
              <a:spcBef>
                <a:spcPts val="0"/>
              </a:spcBef>
              <a:spcAft>
                <a:spcPts val="0"/>
              </a:spcAft>
              <a:buNone/>
            </a:pPr>
            <a:r>
              <a:rPr b="1" i="1" lang="en-US" sz="1400">
                <a:solidFill>
                  <a:srgbClr val="0000FF"/>
                </a:solidFill>
              </a:rPr>
              <a:t>Outreach Hub ← </a:t>
            </a:r>
            <a:r>
              <a:rPr b="1" i="1" lang="en-US" sz="1400" u="sng">
                <a:solidFill>
                  <a:srgbClr val="0000FF"/>
                </a:solidFill>
                <a:hlinkClick>
                  <a:extLst>
                    <a:ext uri="{A12FA001-AC4F-418D-AE19-62706E023703}">
                      <ahyp:hlinkClr val="tx"/>
                    </a:ext>
                  </a:extLst>
                </a:hlinkClick>
              </a:rPr>
              <a:t>Change Ideas</a:t>
            </a:r>
            <a:endParaRPr b="1" i="1" sz="1400">
              <a:solidFill>
                <a:srgbClr val="0000FF"/>
              </a:solidFill>
            </a:endParaRPr>
          </a:p>
        </p:txBody>
      </p:sp>
      <p:sp>
        <p:nvSpPr>
          <p:cNvPr id="446" name="Google Shape;446;p69"/>
          <p:cNvSpPr txBox="1"/>
          <p:nvPr/>
        </p:nvSpPr>
        <p:spPr>
          <a:xfrm>
            <a:off x="7975700" y="515983"/>
            <a:ext cx="3068400" cy="465600"/>
          </a:xfrm>
          <a:prstGeom prst="rect">
            <a:avLst/>
          </a:prstGeom>
          <a:noFill/>
          <a:ln>
            <a:noFill/>
          </a:ln>
        </p:spPr>
        <p:txBody>
          <a:bodyPr anchorCtr="0" anchor="t" bIns="113925" lIns="113925" spcFirstLastPara="1" rIns="113925" wrap="square" tIns="113925">
            <a:spAutoFit/>
          </a:bodyPr>
          <a:lstStyle/>
          <a:p>
            <a:pPr indent="0" lvl="0" marL="0" rtl="0" algn="ctr">
              <a:lnSpc>
                <a:spcPct val="90000"/>
              </a:lnSpc>
              <a:spcBef>
                <a:spcPts val="0"/>
              </a:spcBef>
              <a:spcAft>
                <a:spcPts val="0"/>
              </a:spcAft>
              <a:buNone/>
            </a:pPr>
            <a:r>
              <a:rPr b="1" i="1" lang="en-US" sz="1400">
                <a:solidFill>
                  <a:srgbClr val="38761D"/>
                </a:solidFill>
              </a:rPr>
              <a:t>Support Hub </a:t>
            </a:r>
            <a:r>
              <a:rPr b="1" i="1" lang="en-US" sz="1700">
                <a:solidFill>
                  <a:srgbClr val="38761D"/>
                </a:solidFill>
              </a:rPr>
              <a:t>←</a:t>
            </a:r>
            <a:r>
              <a:rPr b="1" i="1" lang="en-US" sz="1400">
                <a:solidFill>
                  <a:srgbClr val="38761D"/>
                </a:solidFill>
              </a:rPr>
              <a:t> </a:t>
            </a:r>
            <a:r>
              <a:rPr b="1" i="1" lang="en-US" sz="1400" u="sng">
                <a:solidFill>
                  <a:srgbClr val="38761D"/>
                </a:solidFill>
                <a:hlinkClick>
                  <a:extLst>
                    <a:ext uri="{A12FA001-AC4F-418D-AE19-62706E023703}">
                      <ahyp:hlinkClr val="tx"/>
                    </a:ext>
                  </a:extLst>
                </a:hlinkClick>
              </a:rPr>
              <a:t>Change Ideas</a:t>
            </a:r>
            <a:endParaRPr b="1" sz="1400">
              <a:solidFill>
                <a:srgbClr val="38761D"/>
              </a:solidFill>
            </a:endParaRPr>
          </a:p>
        </p:txBody>
      </p:sp>
      <p:cxnSp>
        <p:nvCxnSpPr>
          <p:cNvPr id="447" name="Google Shape;447;p69"/>
          <p:cNvCxnSpPr>
            <a:stCxn id="404" idx="1"/>
            <a:endCxn id="421" idx="3"/>
          </p:cNvCxnSpPr>
          <p:nvPr/>
        </p:nvCxnSpPr>
        <p:spPr>
          <a:xfrm flipH="1">
            <a:off x="6596033" y="1038954"/>
            <a:ext cx="1379700" cy="1378500"/>
          </a:xfrm>
          <a:prstGeom prst="straightConnector1">
            <a:avLst/>
          </a:prstGeom>
          <a:noFill/>
          <a:ln cap="flat" cmpd="sng" w="19050">
            <a:solidFill>
              <a:srgbClr val="6AA84F"/>
            </a:solidFill>
            <a:prstDash val="dash"/>
            <a:round/>
            <a:headEnd len="med" w="med" type="none"/>
            <a:tailEnd len="med" w="med" type="triangle"/>
          </a:ln>
        </p:spPr>
      </p:cxnSp>
      <p:cxnSp>
        <p:nvCxnSpPr>
          <p:cNvPr id="448" name="Google Shape;448;p69"/>
          <p:cNvCxnSpPr>
            <a:stCxn id="409" idx="1"/>
            <a:endCxn id="405" idx="3"/>
          </p:cNvCxnSpPr>
          <p:nvPr/>
        </p:nvCxnSpPr>
        <p:spPr>
          <a:xfrm flipH="1">
            <a:off x="6596000" y="1864793"/>
            <a:ext cx="1379700" cy="3680100"/>
          </a:xfrm>
          <a:prstGeom prst="straightConnector1">
            <a:avLst/>
          </a:prstGeom>
          <a:noFill/>
          <a:ln cap="flat" cmpd="sng" w="19050">
            <a:solidFill>
              <a:srgbClr val="6AA84F"/>
            </a:solidFill>
            <a:prstDash val="dash"/>
            <a:round/>
            <a:headEnd len="med" w="med" type="none"/>
            <a:tailEnd len="med" w="med" type="triangle"/>
          </a:ln>
        </p:spPr>
      </p:cxnSp>
      <p:cxnSp>
        <p:nvCxnSpPr>
          <p:cNvPr id="449" name="Google Shape;449;p69"/>
          <p:cNvCxnSpPr>
            <a:stCxn id="409" idx="1"/>
            <a:endCxn id="407" idx="3"/>
          </p:cNvCxnSpPr>
          <p:nvPr/>
        </p:nvCxnSpPr>
        <p:spPr>
          <a:xfrm flipH="1">
            <a:off x="6596000" y="1864793"/>
            <a:ext cx="1379700" cy="1753200"/>
          </a:xfrm>
          <a:prstGeom prst="straightConnector1">
            <a:avLst/>
          </a:prstGeom>
          <a:noFill/>
          <a:ln cap="flat" cmpd="sng" w="19050">
            <a:solidFill>
              <a:srgbClr val="6AA84F"/>
            </a:solidFill>
            <a:prstDash val="dot"/>
            <a:round/>
            <a:headEnd len="med" w="med" type="none"/>
            <a:tailEnd len="med" w="med" type="triangle"/>
          </a:ln>
        </p:spPr>
      </p:cxnSp>
      <p:cxnSp>
        <p:nvCxnSpPr>
          <p:cNvPr id="450" name="Google Shape;450;p69"/>
          <p:cNvCxnSpPr>
            <a:stCxn id="409" idx="1"/>
            <a:endCxn id="421" idx="3"/>
          </p:cNvCxnSpPr>
          <p:nvPr/>
        </p:nvCxnSpPr>
        <p:spPr>
          <a:xfrm flipH="1">
            <a:off x="6596000" y="1864793"/>
            <a:ext cx="1379700" cy="552600"/>
          </a:xfrm>
          <a:prstGeom prst="straightConnector1">
            <a:avLst/>
          </a:prstGeom>
          <a:noFill/>
          <a:ln cap="flat" cmpd="sng" w="19050">
            <a:solidFill>
              <a:srgbClr val="6AA84F"/>
            </a:solidFill>
            <a:prstDash val="dot"/>
            <a:round/>
            <a:headEnd len="med" w="med" type="none"/>
            <a:tailEnd len="med" w="med" type="triangle"/>
          </a:ln>
        </p:spPr>
      </p:cxnSp>
      <p:cxnSp>
        <p:nvCxnSpPr>
          <p:cNvPr id="451" name="Google Shape;451;p69"/>
          <p:cNvCxnSpPr>
            <a:stCxn id="410" idx="1"/>
            <a:endCxn id="416" idx="3"/>
          </p:cNvCxnSpPr>
          <p:nvPr/>
        </p:nvCxnSpPr>
        <p:spPr>
          <a:xfrm rot="10800000">
            <a:off x="6596000" y="1385049"/>
            <a:ext cx="1379700" cy="66900"/>
          </a:xfrm>
          <a:prstGeom prst="straightConnector1">
            <a:avLst/>
          </a:prstGeom>
          <a:noFill/>
          <a:ln cap="flat" cmpd="sng" w="19050">
            <a:solidFill>
              <a:srgbClr val="6AA84F"/>
            </a:solidFill>
            <a:prstDash val="dot"/>
            <a:round/>
            <a:headEnd len="med" w="med" type="none"/>
            <a:tailEnd len="med" w="med" type="triangle"/>
          </a:ln>
        </p:spPr>
      </p:cxnSp>
      <p:sp>
        <p:nvSpPr>
          <p:cNvPr id="452" name="Google Shape;452;p69"/>
          <p:cNvSpPr txBox="1"/>
          <p:nvPr/>
        </p:nvSpPr>
        <p:spPr>
          <a:xfrm>
            <a:off x="1457800" y="91767"/>
            <a:ext cx="3581700" cy="491700"/>
          </a:xfrm>
          <a:prstGeom prst="rect">
            <a:avLst/>
          </a:prstGeom>
          <a:noFill/>
          <a:ln>
            <a:noFill/>
          </a:ln>
        </p:spPr>
        <p:txBody>
          <a:bodyPr anchorCtr="0" anchor="t" bIns="113925" lIns="113925" spcFirstLastPara="1" rIns="113925" wrap="square" tIns="113925">
            <a:spAutoFit/>
          </a:bodyPr>
          <a:lstStyle/>
          <a:p>
            <a:pPr indent="0" lvl="0" marL="0" rtl="0" algn="l">
              <a:spcBef>
                <a:spcPts val="0"/>
              </a:spcBef>
              <a:spcAft>
                <a:spcPts val="0"/>
              </a:spcAft>
              <a:buNone/>
            </a:pPr>
            <a:r>
              <a:rPr b="1" lang="en-US" sz="1700">
                <a:solidFill>
                  <a:schemeClr val="dk1"/>
                </a:solidFill>
              </a:rPr>
              <a:t>MTEP 2.0 Driver Diagram</a:t>
            </a:r>
            <a:endParaRPr b="1" sz="1700">
              <a:solidFill>
                <a:schemeClr val="dk1"/>
              </a:solidFill>
            </a:endParaRPr>
          </a:p>
        </p:txBody>
      </p:sp>
      <p:pic>
        <p:nvPicPr>
          <p:cNvPr id="453" name="Google Shape;453;p69" title="MTEP2.0Logo.png"/>
          <p:cNvPicPr preferRelativeResize="0"/>
          <p:nvPr/>
        </p:nvPicPr>
        <p:blipFill>
          <a:blip r:embed="rId3">
            <a:alphaModFix/>
          </a:blip>
          <a:stretch>
            <a:fillRect/>
          </a:stretch>
        </p:blipFill>
        <p:spPr>
          <a:xfrm>
            <a:off x="439322" y="92366"/>
            <a:ext cx="869928" cy="942106"/>
          </a:xfrm>
          <a:prstGeom prst="rect">
            <a:avLst/>
          </a:prstGeom>
          <a:noFill/>
          <a:ln>
            <a:noFill/>
          </a:ln>
        </p:spPr>
      </p:pic>
      <p:sp>
        <p:nvSpPr>
          <p:cNvPr id="454" name="Google Shape;454;p69"/>
          <p:cNvSpPr txBox="1"/>
          <p:nvPr/>
        </p:nvSpPr>
        <p:spPr>
          <a:xfrm rot="5400000">
            <a:off x="8414829" y="3220912"/>
            <a:ext cx="6324900" cy="774000"/>
          </a:xfrm>
          <a:prstGeom prst="rect">
            <a:avLst/>
          </a:prstGeom>
          <a:noFill/>
          <a:ln cap="flat" cmpd="sng" w="28575">
            <a:solidFill>
              <a:schemeClr val="accent1"/>
            </a:solidFill>
            <a:prstDash val="dash"/>
            <a:round/>
            <a:headEnd len="sm" w="sm" type="none"/>
            <a:tailEnd len="sm" w="sm" type="none"/>
          </a:ln>
        </p:spPr>
        <p:txBody>
          <a:bodyPr anchorCtr="0" anchor="t" bIns="113925" lIns="113925" spcFirstLastPara="1" rIns="113925" wrap="square" tIns="113925">
            <a:noAutofit/>
          </a:bodyPr>
          <a:lstStyle/>
          <a:p>
            <a:pPr indent="0" lvl="0" marL="0" rtl="0" algn="ctr">
              <a:spcBef>
                <a:spcPts val="0"/>
              </a:spcBef>
              <a:spcAft>
                <a:spcPts val="0"/>
              </a:spcAft>
              <a:buNone/>
            </a:pPr>
            <a:r>
              <a:rPr lang="en-US" sz="1700">
                <a:solidFill>
                  <a:schemeClr val="dk2"/>
                </a:solidFill>
              </a:rPr>
              <a:t> </a:t>
            </a:r>
            <a:r>
              <a:rPr b="1" lang="en-US" sz="1500">
                <a:solidFill>
                  <a:schemeClr val="accent4"/>
                </a:solidFill>
              </a:rPr>
              <a:t>Cross Hub Communication &amp; Administrative Hub</a:t>
            </a:r>
            <a:r>
              <a:rPr b="1" lang="en-US" sz="1600">
                <a:solidFill>
                  <a:schemeClr val="accent4"/>
                </a:solidFill>
              </a:rPr>
              <a:t> </a:t>
            </a:r>
            <a:r>
              <a:rPr b="1" i="1" lang="en-US" sz="1500">
                <a:solidFill>
                  <a:schemeClr val="accent4"/>
                </a:solidFill>
              </a:rPr>
              <a:t>← </a:t>
            </a:r>
            <a:r>
              <a:rPr b="1" i="1" lang="en-US" sz="1500" u="sng">
                <a:solidFill>
                  <a:schemeClr val="accent4"/>
                </a:solidFill>
                <a:hlinkClick>
                  <a:extLst>
                    <a:ext uri="{A12FA001-AC4F-418D-AE19-62706E023703}">
                      <ahyp:hlinkClr val="tx"/>
                    </a:ext>
                  </a:extLst>
                </a:hlinkClick>
              </a:rPr>
              <a:t>Change Ideas</a:t>
            </a:r>
            <a:endParaRPr b="1" sz="1600">
              <a:solidFill>
                <a:schemeClr val="accent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0"/>
          <p:cNvSpPr txBox="1"/>
          <p:nvPr/>
        </p:nvSpPr>
        <p:spPr>
          <a:xfrm>
            <a:off x="798786" y="310754"/>
            <a:ext cx="10349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chemeClr val="dk1"/>
                </a:solidFill>
                <a:latin typeface="Calibri"/>
                <a:ea typeface="Calibri"/>
                <a:cs typeface="Calibri"/>
                <a:sym typeface="Calibri"/>
              </a:rPr>
              <a:t>PDSA Cycles</a:t>
            </a:r>
            <a:endParaRPr b="0" i="0" sz="4800" u="none" cap="none" strike="noStrike">
              <a:solidFill>
                <a:schemeClr val="dk1"/>
              </a:solidFill>
              <a:latin typeface="Calibri"/>
              <a:ea typeface="Calibri"/>
              <a:cs typeface="Calibri"/>
              <a:sym typeface="Calibri"/>
            </a:endParaRPr>
          </a:p>
        </p:txBody>
      </p:sp>
      <p:sp>
        <p:nvSpPr>
          <p:cNvPr id="460" name="Google Shape;460;p70"/>
          <p:cNvSpPr txBox="1"/>
          <p:nvPr/>
        </p:nvSpPr>
        <p:spPr>
          <a:xfrm>
            <a:off x="6719450" y="1211000"/>
            <a:ext cx="5328900" cy="5294100"/>
          </a:xfrm>
          <a:prstGeom prst="rect">
            <a:avLst/>
          </a:prstGeom>
          <a:solidFill>
            <a:srgbClr val="CFE2F3"/>
          </a:solidFill>
          <a:ln>
            <a:noFill/>
          </a:ln>
        </p:spPr>
        <p:txBody>
          <a:bodyPr anchorCtr="0" anchor="t" bIns="182875" lIns="182875" spcFirstLastPara="1" rIns="182875" wrap="square" tIns="182875">
            <a:noAutofit/>
          </a:bodyPr>
          <a:lstStyle/>
          <a:p>
            <a:pPr indent="-457200" lvl="0" marL="457200" marR="0" rtl="0" algn="l">
              <a:lnSpc>
                <a:spcPct val="90000"/>
              </a:lnSpc>
              <a:spcBef>
                <a:spcPts val="0"/>
              </a:spcBef>
              <a:spcAft>
                <a:spcPts val="0"/>
              </a:spcAft>
              <a:buClr>
                <a:schemeClr val="dk1"/>
              </a:buClr>
              <a:buSzPts val="2600"/>
              <a:buFont typeface="Noto Sans Symbols"/>
              <a:buChar char="❖"/>
            </a:pPr>
            <a:r>
              <a:rPr b="0" i="0" lang="en-US" sz="2600" u="none" cap="none" strike="noStrike">
                <a:solidFill>
                  <a:srgbClr val="595959"/>
                </a:solidFill>
                <a:latin typeface="Calibri"/>
                <a:ea typeface="Calibri"/>
                <a:cs typeface="Calibri"/>
                <a:sym typeface="Calibri"/>
              </a:rPr>
              <a:t>They are the key mechanism by which we </a:t>
            </a:r>
            <a:r>
              <a:rPr b="1" i="0" lang="en-US" sz="2600" u="none" cap="none" strike="noStrike">
                <a:solidFill>
                  <a:schemeClr val="dk1"/>
                </a:solidFill>
                <a:latin typeface="Calibri"/>
                <a:ea typeface="Calibri"/>
                <a:cs typeface="Calibri"/>
                <a:sym typeface="Calibri"/>
              </a:rPr>
              <a:t>learn</a:t>
            </a:r>
            <a:r>
              <a:rPr b="0" i="0" lang="en-US" sz="2600" u="none" cap="none" strike="noStrike">
                <a:solidFill>
                  <a:srgbClr val="595959"/>
                </a:solidFill>
                <a:latin typeface="Calibri"/>
                <a:ea typeface="Calibri"/>
                <a:cs typeface="Calibri"/>
                <a:sym typeface="Calibri"/>
              </a:rPr>
              <a:t> in improvement.</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200"/>
              </a:spcBef>
              <a:spcAft>
                <a:spcPts val="0"/>
              </a:spcAft>
              <a:buClr>
                <a:schemeClr val="dk1"/>
              </a:buClr>
              <a:buSzPts val="2600"/>
              <a:buFont typeface="Noto Sans Symbols"/>
              <a:buChar char="❖"/>
            </a:pPr>
            <a:r>
              <a:rPr b="0" i="0" lang="en-US" sz="2600" u="none" cap="none" strike="noStrike">
                <a:solidFill>
                  <a:srgbClr val="595959"/>
                </a:solidFill>
                <a:latin typeface="Calibri"/>
                <a:ea typeface="Calibri"/>
                <a:cs typeface="Calibri"/>
                <a:sym typeface="Calibri"/>
              </a:rPr>
              <a:t>They provide a way to test and revise your theories at an </a:t>
            </a:r>
            <a:r>
              <a:rPr b="1" i="0" lang="en-US" sz="2600" u="none" cap="none" strike="noStrike">
                <a:solidFill>
                  <a:schemeClr val="dk1"/>
                </a:solidFill>
                <a:latin typeface="Calibri"/>
                <a:ea typeface="Calibri"/>
                <a:cs typeface="Calibri"/>
                <a:sym typeface="Calibri"/>
              </a:rPr>
              <a:t>appropriate scale.</a:t>
            </a:r>
            <a:endParaRPr b="1" i="0" sz="1400" u="none" cap="none" strike="noStrike">
              <a:solidFill>
                <a:schemeClr val="dk1"/>
              </a:solidFill>
              <a:latin typeface="Arial"/>
              <a:ea typeface="Arial"/>
              <a:cs typeface="Arial"/>
              <a:sym typeface="Arial"/>
            </a:endParaRPr>
          </a:p>
          <a:p>
            <a:pPr indent="-457200" lvl="0" marL="457200" marR="0" rtl="0" algn="l">
              <a:lnSpc>
                <a:spcPct val="90000"/>
              </a:lnSpc>
              <a:spcBef>
                <a:spcPts val="1200"/>
              </a:spcBef>
              <a:spcAft>
                <a:spcPts val="0"/>
              </a:spcAft>
              <a:buClr>
                <a:schemeClr val="dk1"/>
              </a:buClr>
              <a:buSzPts val="2600"/>
              <a:buFont typeface="Noto Sans Symbols"/>
              <a:buChar char="❖"/>
            </a:pPr>
            <a:r>
              <a:rPr b="0" i="0" lang="en-US" sz="2600" u="none" cap="none" strike="noStrike">
                <a:solidFill>
                  <a:srgbClr val="595959"/>
                </a:solidFill>
                <a:latin typeface="Calibri"/>
                <a:ea typeface="Calibri"/>
                <a:cs typeface="Calibri"/>
                <a:sym typeface="Calibri"/>
              </a:rPr>
              <a:t>You often gain more by </a:t>
            </a:r>
            <a:r>
              <a:rPr b="1" i="0" lang="en-US" sz="2600" u="none" cap="none" strike="noStrike">
                <a:solidFill>
                  <a:schemeClr val="dk1"/>
                </a:solidFill>
                <a:latin typeface="Calibri"/>
                <a:ea typeface="Calibri"/>
                <a:cs typeface="Calibri"/>
                <a:sym typeface="Calibri"/>
              </a:rPr>
              <a:t>doing </a:t>
            </a:r>
            <a:r>
              <a:rPr b="0" i="0" lang="en-US" sz="2600" u="none" cap="none" strike="noStrike">
                <a:solidFill>
                  <a:srgbClr val="595959"/>
                </a:solidFill>
                <a:latin typeface="Calibri"/>
                <a:ea typeface="Calibri"/>
                <a:cs typeface="Calibri"/>
                <a:sym typeface="Calibri"/>
              </a:rPr>
              <a:t>something (even if it’s small) rather than obsessing over getting it “right “ from the start.</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200"/>
              </a:spcBef>
              <a:spcAft>
                <a:spcPts val="1200"/>
              </a:spcAft>
              <a:buClr>
                <a:schemeClr val="dk1"/>
              </a:buClr>
              <a:buSzPts val="2600"/>
              <a:buFont typeface="Noto Sans Symbols"/>
              <a:buChar char="❖"/>
            </a:pPr>
            <a:r>
              <a:rPr b="0" i="0" lang="en-US" sz="2600" u="none" cap="none" strike="noStrike">
                <a:solidFill>
                  <a:srgbClr val="595959"/>
                </a:solidFill>
                <a:latin typeface="Calibri"/>
                <a:ea typeface="Calibri"/>
                <a:cs typeface="Calibri"/>
                <a:sym typeface="Calibri"/>
              </a:rPr>
              <a:t>They give us a </a:t>
            </a:r>
            <a:r>
              <a:rPr b="1" i="0" lang="en-US" sz="2600" u="none" cap="none" strike="noStrike">
                <a:solidFill>
                  <a:schemeClr val="dk1"/>
                </a:solidFill>
                <a:latin typeface="Calibri"/>
                <a:ea typeface="Calibri"/>
                <a:cs typeface="Calibri"/>
                <a:sym typeface="Calibri"/>
              </a:rPr>
              <a:t>common approach</a:t>
            </a:r>
            <a:r>
              <a:rPr b="0" i="0" lang="en-US" sz="2600" u="none" cap="none" strike="noStrike">
                <a:solidFill>
                  <a:schemeClr val="accent6"/>
                </a:solidFill>
                <a:latin typeface="Calibri"/>
                <a:ea typeface="Calibri"/>
                <a:cs typeface="Calibri"/>
                <a:sym typeface="Calibri"/>
              </a:rPr>
              <a:t> </a:t>
            </a:r>
            <a:r>
              <a:rPr b="0" i="0" lang="en-US" sz="2600" u="none" cap="none" strike="noStrike">
                <a:solidFill>
                  <a:srgbClr val="595959"/>
                </a:solidFill>
                <a:latin typeface="Calibri"/>
                <a:ea typeface="Calibri"/>
                <a:cs typeface="Calibri"/>
                <a:sym typeface="Calibri"/>
              </a:rPr>
              <a:t>what we can use to discipline our efforts, so we are efficient.</a:t>
            </a:r>
            <a:endParaRPr b="0" i="0" sz="2600" u="none" cap="none" strike="noStrike">
              <a:solidFill>
                <a:srgbClr val="595959"/>
              </a:solidFill>
              <a:latin typeface="Calibri"/>
              <a:ea typeface="Calibri"/>
              <a:cs typeface="Calibri"/>
              <a:sym typeface="Calibri"/>
            </a:endParaRPr>
          </a:p>
        </p:txBody>
      </p:sp>
      <p:pic>
        <p:nvPicPr>
          <p:cNvPr descr="PastedGraphic-1.png" id="461" name="Google Shape;461;p70"/>
          <p:cNvPicPr preferRelativeResize="0"/>
          <p:nvPr/>
        </p:nvPicPr>
        <p:blipFill>
          <a:blip r:embed="rId3">
            <a:alphaModFix/>
          </a:blip>
          <a:stretch>
            <a:fillRect/>
          </a:stretch>
        </p:blipFill>
        <p:spPr>
          <a:xfrm>
            <a:off x="1043700" y="1752413"/>
            <a:ext cx="5200650" cy="4581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3"/>
          <p:cNvSpPr txBox="1"/>
          <p:nvPr>
            <p:ph type="title"/>
          </p:nvPr>
        </p:nvSpPr>
        <p:spPr>
          <a:xfrm>
            <a:off x="838200" y="544512"/>
            <a:ext cx="10515600" cy="11463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solidFill>
                  <a:srgbClr val="3BA8C5"/>
                </a:solidFill>
                <a:latin typeface="Century Gothic"/>
                <a:ea typeface="Century Gothic"/>
                <a:cs typeface="Century Gothic"/>
                <a:sym typeface="Century Gothic"/>
              </a:rPr>
              <a:t>Session</a:t>
            </a:r>
            <a:r>
              <a:rPr lang="en-US">
                <a:solidFill>
                  <a:srgbClr val="3BA8C5"/>
                </a:solidFill>
                <a:latin typeface="Century Gothic"/>
                <a:ea typeface="Century Gothic"/>
                <a:cs typeface="Century Gothic"/>
                <a:sym typeface="Century Gothic"/>
              </a:rPr>
              <a:t> Goal</a:t>
            </a:r>
            <a:endParaRPr>
              <a:solidFill>
                <a:srgbClr val="3BA8C5"/>
              </a:solidFill>
              <a:latin typeface="Century Gothic"/>
              <a:ea typeface="Century Gothic"/>
              <a:cs typeface="Century Gothic"/>
              <a:sym typeface="Century Gothic"/>
            </a:endParaRPr>
          </a:p>
        </p:txBody>
      </p:sp>
      <p:sp>
        <p:nvSpPr>
          <p:cNvPr id="277" name="Google Shape;277;p53"/>
          <p:cNvSpPr txBox="1"/>
          <p:nvPr>
            <p:ph idx="1" type="body"/>
          </p:nvPr>
        </p:nvSpPr>
        <p:spPr>
          <a:xfrm>
            <a:off x="838200" y="1825625"/>
            <a:ext cx="10958400" cy="38658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US" sz="4778">
                <a:solidFill>
                  <a:schemeClr val="dk1"/>
                </a:solidFill>
              </a:rPr>
              <a:t>To learn how the use of the Networked Improvement Community (NIC) Design model for Root Cause Analysis can guide systemic change efforts.</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Considerations for Data in PDSA</a:t>
            </a:r>
            <a:endParaRPr/>
          </a:p>
        </p:txBody>
      </p:sp>
      <p:sp>
        <p:nvSpPr>
          <p:cNvPr id="468" name="Google Shape;468;p7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3300"/>
              <a:t>What data can inform you in the short term?</a:t>
            </a:r>
            <a:endParaRPr sz="3300"/>
          </a:p>
          <a:p>
            <a:pPr indent="0" lvl="0" marL="0" rtl="0" algn="l">
              <a:spcBef>
                <a:spcPts val="1000"/>
              </a:spcBef>
              <a:spcAft>
                <a:spcPts val="0"/>
              </a:spcAft>
              <a:buNone/>
            </a:pPr>
            <a:r>
              <a:rPr lang="en-US" sz="3300"/>
              <a:t>	In common, not in common</a:t>
            </a:r>
            <a:endParaRPr sz="3300"/>
          </a:p>
          <a:p>
            <a:pPr indent="0" lvl="0" marL="0" rtl="0" algn="l">
              <a:spcBef>
                <a:spcPts val="1000"/>
              </a:spcBef>
              <a:spcAft>
                <a:spcPts val="0"/>
              </a:spcAft>
              <a:buNone/>
            </a:pPr>
            <a:r>
              <a:rPr lang="en-US" sz="3300"/>
              <a:t>	Classroom, course, campus levels</a:t>
            </a:r>
            <a:endParaRPr sz="3300"/>
          </a:p>
          <a:p>
            <a:pPr indent="0" lvl="0" marL="0" rtl="0" algn="l">
              <a:spcBef>
                <a:spcPts val="1000"/>
              </a:spcBef>
              <a:spcAft>
                <a:spcPts val="0"/>
              </a:spcAft>
              <a:buNone/>
            </a:pPr>
            <a:r>
              <a:rPr lang="en-US" sz="3300"/>
              <a:t>Ensure you are capturing student voices</a:t>
            </a:r>
            <a:endParaRPr sz="3300"/>
          </a:p>
          <a:p>
            <a:pPr indent="0" lvl="0" marL="0" rtl="0" algn="l">
              <a:spcBef>
                <a:spcPts val="1000"/>
              </a:spcBef>
              <a:spcAft>
                <a:spcPts val="0"/>
              </a:spcAft>
              <a:buNone/>
            </a:pPr>
            <a:r>
              <a:rPr lang="en-US" sz="3300"/>
              <a:t>“Autopsy” data gives longitudinal trends but not in-the-moment actions</a:t>
            </a:r>
            <a:endParaRPr sz="33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2"/>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400"/>
              <a:buNone/>
            </a:pPr>
            <a:r>
              <a:rPr lang="en-US"/>
              <a:t>Revisit: </a:t>
            </a:r>
            <a:r>
              <a:rPr lang="en-US"/>
              <a:t>Who Might Your NIC Include?</a:t>
            </a:r>
            <a:endParaRPr/>
          </a:p>
        </p:txBody>
      </p:sp>
      <p:sp>
        <p:nvSpPr>
          <p:cNvPr id="475" name="Google Shape;475;p72"/>
          <p:cNvSpPr txBox="1"/>
          <p:nvPr>
            <p:ph idx="1" type="body"/>
          </p:nvPr>
        </p:nvSpPr>
        <p:spPr>
          <a:xfrm>
            <a:off x="838200" y="1131450"/>
            <a:ext cx="10515600" cy="5460900"/>
          </a:xfrm>
          <a:prstGeom prst="rect">
            <a:avLst/>
          </a:prstGeom>
          <a:noFill/>
          <a:ln>
            <a:noFill/>
          </a:ln>
        </p:spPr>
        <p:txBody>
          <a:bodyPr anchorCtr="0" anchor="t" bIns="45700" lIns="91425" spcFirstLastPara="1" rIns="91425" wrap="square" tIns="45700">
            <a:normAutofit/>
          </a:bodyPr>
          <a:lstStyle/>
          <a:p>
            <a:pPr indent="-298450" lvl="0" marL="285750" rtl="0" algn="l">
              <a:lnSpc>
                <a:spcPct val="100000"/>
              </a:lnSpc>
              <a:spcBef>
                <a:spcPts val="600"/>
              </a:spcBef>
              <a:spcAft>
                <a:spcPts val="0"/>
              </a:spcAft>
              <a:buSzPts val="3200"/>
              <a:buChar char="•"/>
            </a:pPr>
            <a:r>
              <a:rPr lang="en-US" sz="3000"/>
              <a:t>Faculty/administrators from multiple institutions?</a:t>
            </a:r>
            <a:endParaRPr sz="3000"/>
          </a:p>
          <a:p>
            <a:pPr indent="-285750" lvl="0" marL="285750" rtl="0" algn="l">
              <a:lnSpc>
                <a:spcPct val="100000"/>
              </a:lnSpc>
              <a:spcBef>
                <a:spcPts val="600"/>
              </a:spcBef>
              <a:spcAft>
                <a:spcPts val="0"/>
              </a:spcAft>
              <a:buSzPts val="3000"/>
              <a:buChar char="•"/>
            </a:pPr>
            <a:r>
              <a:rPr lang="en-US" sz="3000"/>
              <a:t>Faculty/administrators from multiple colleges or departments within an institution?</a:t>
            </a:r>
            <a:endParaRPr sz="3000"/>
          </a:p>
          <a:p>
            <a:pPr indent="-285750" lvl="0" marL="285750" rtl="0" algn="l">
              <a:lnSpc>
                <a:spcPct val="100000"/>
              </a:lnSpc>
              <a:spcBef>
                <a:spcPts val="600"/>
              </a:spcBef>
              <a:spcAft>
                <a:spcPts val="0"/>
              </a:spcAft>
              <a:buSzPts val="3000"/>
              <a:buChar char="•"/>
            </a:pPr>
            <a:r>
              <a:rPr lang="en-US" sz="3000"/>
              <a:t>K-12 school partners? </a:t>
            </a:r>
            <a:endParaRPr sz="3000"/>
          </a:p>
          <a:p>
            <a:pPr indent="-285750" lvl="0" marL="285750" rtl="0" algn="l">
              <a:lnSpc>
                <a:spcPct val="100000"/>
              </a:lnSpc>
              <a:spcBef>
                <a:spcPts val="600"/>
              </a:spcBef>
              <a:spcAft>
                <a:spcPts val="0"/>
              </a:spcAft>
              <a:buSzPts val="3000"/>
              <a:buChar char="•"/>
            </a:pPr>
            <a:r>
              <a:rPr lang="en-US" sz="3000"/>
              <a:t>Industry representatives? </a:t>
            </a:r>
            <a:endParaRPr sz="3000"/>
          </a:p>
          <a:p>
            <a:pPr indent="-285750" lvl="0" marL="285750" rtl="0" algn="l">
              <a:lnSpc>
                <a:spcPct val="100000"/>
              </a:lnSpc>
              <a:spcBef>
                <a:spcPts val="600"/>
              </a:spcBef>
              <a:spcAft>
                <a:spcPts val="0"/>
              </a:spcAft>
              <a:buSzPts val="3000"/>
              <a:buChar char="•"/>
            </a:pPr>
            <a:r>
              <a:rPr lang="en-US" sz="3000"/>
              <a:t>State level personnel? </a:t>
            </a:r>
            <a:endParaRPr sz="3000"/>
          </a:p>
          <a:p>
            <a:pPr indent="-285750" lvl="0" marL="285750" rtl="0" algn="l">
              <a:lnSpc>
                <a:spcPct val="100000"/>
              </a:lnSpc>
              <a:spcBef>
                <a:spcPts val="600"/>
              </a:spcBef>
              <a:spcAft>
                <a:spcPts val="0"/>
              </a:spcAft>
              <a:buSzPts val="3000"/>
              <a:buChar char="•"/>
            </a:pPr>
            <a:r>
              <a:rPr lang="en-US" sz="3000"/>
              <a:t>College students? </a:t>
            </a:r>
            <a:endParaRPr sz="3000"/>
          </a:p>
          <a:p>
            <a:pPr indent="-298450" lvl="0" marL="285750" rtl="0" algn="l">
              <a:lnSpc>
                <a:spcPct val="100000"/>
              </a:lnSpc>
              <a:spcBef>
                <a:spcPts val="600"/>
              </a:spcBef>
              <a:spcAft>
                <a:spcPts val="0"/>
              </a:spcAft>
              <a:buSzPts val="3200"/>
              <a:buChar char="•"/>
            </a:pPr>
            <a:r>
              <a:rPr lang="en-US" sz="3000"/>
              <a:t>Other relevant internal or external partners (special education, language teachers, field supervision, regional personnel, education ministry personnel, etc.)</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3"/>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SzPct val="31818"/>
              <a:buNone/>
            </a:pPr>
            <a:r>
              <a:rPr lang="en-US"/>
              <a:t>Recap: Steps in Building</a:t>
            </a:r>
            <a:r>
              <a:rPr lang="en-US" sz="4400"/>
              <a:t> </a:t>
            </a:r>
            <a:r>
              <a:rPr lang="en-US"/>
              <a:t>a</a:t>
            </a:r>
            <a:r>
              <a:rPr lang="en-US" sz="4400"/>
              <a:t> Networked Improvement Community (NIC) </a:t>
            </a:r>
            <a:endParaRPr sz="4400"/>
          </a:p>
        </p:txBody>
      </p:sp>
      <p:sp>
        <p:nvSpPr>
          <p:cNvPr id="482" name="Google Shape;482;p73"/>
          <p:cNvSpPr txBox="1"/>
          <p:nvPr>
            <p:ph idx="1" type="body"/>
          </p:nvPr>
        </p:nvSpPr>
        <p:spPr>
          <a:xfrm>
            <a:off x="838200" y="2260599"/>
            <a:ext cx="10515600" cy="39163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rPr lang="en-US" sz="3200"/>
              <a:t>1. </a:t>
            </a:r>
            <a:r>
              <a:rPr lang="en-US" sz="3200"/>
              <a:t>Establishing the community</a:t>
            </a:r>
            <a:endParaRPr sz="3200"/>
          </a:p>
          <a:p>
            <a:pPr indent="0" lvl="0" marL="0" rtl="0" algn="l">
              <a:lnSpc>
                <a:spcPct val="100000"/>
              </a:lnSpc>
              <a:spcBef>
                <a:spcPts val="0"/>
              </a:spcBef>
              <a:spcAft>
                <a:spcPts val="0"/>
              </a:spcAft>
              <a:buNone/>
            </a:pPr>
            <a:r>
              <a:rPr lang="en-US" sz="3200"/>
              <a:t>2. Defining the problem space - Root Cause Analysis</a:t>
            </a:r>
            <a:endParaRPr sz="3200"/>
          </a:p>
          <a:p>
            <a:pPr indent="-330200" lvl="1" marL="685800" rtl="0" algn="l">
              <a:lnSpc>
                <a:spcPct val="100000"/>
              </a:lnSpc>
              <a:spcBef>
                <a:spcPts val="0"/>
              </a:spcBef>
              <a:spcAft>
                <a:spcPts val="0"/>
              </a:spcAft>
              <a:buSzPts val="3400"/>
              <a:buChar char="•"/>
            </a:pPr>
            <a:r>
              <a:rPr i="1" lang="en-US" sz="2800"/>
              <a:t>Focused on a common aim</a:t>
            </a:r>
            <a:endParaRPr i="1" sz="2800"/>
          </a:p>
          <a:p>
            <a:pPr indent="-330200" lvl="1" marL="685800" rtl="0" algn="l">
              <a:lnSpc>
                <a:spcPct val="100000"/>
              </a:lnSpc>
              <a:spcBef>
                <a:spcPts val="600"/>
              </a:spcBef>
              <a:spcAft>
                <a:spcPts val="0"/>
              </a:spcAft>
              <a:buSzPts val="3400"/>
              <a:buChar char="•"/>
            </a:pPr>
            <a:r>
              <a:rPr i="1" lang="en-US" sz="2800"/>
              <a:t>Guided by deep problem analysis</a:t>
            </a:r>
            <a:endParaRPr sz="2800"/>
          </a:p>
          <a:p>
            <a:pPr indent="0" lvl="0" marL="0" rtl="0" algn="l">
              <a:lnSpc>
                <a:spcPct val="100000"/>
              </a:lnSpc>
              <a:spcBef>
                <a:spcPts val="600"/>
              </a:spcBef>
              <a:spcAft>
                <a:spcPts val="0"/>
              </a:spcAft>
              <a:buNone/>
            </a:pPr>
            <a:r>
              <a:rPr lang="en-US" sz="3200"/>
              <a:t>3. Disciplined inquiry based on continuous improvement</a:t>
            </a:r>
            <a:endParaRPr sz="3200"/>
          </a:p>
          <a:p>
            <a:pPr indent="0" lvl="0" marL="0" rtl="0" algn="l">
              <a:lnSpc>
                <a:spcPct val="100000"/>
              </a:lnSpc>
              <a:spcBef>
                <a:spcPts val="600"/>
              </a:spcBef>
              <a:spcAft>
                <a:spcPts val="0"/>
              </a:spcAft>
              <a:buNone/>
            </a:pPr>
            <a:r>
              <a:rPr lang="en-US" sz="3200"/>
              <a:t>4. Networked to accelerate progress</a:t>
            </a:r>
            <a:endParaRPr sz="3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descr="Image shows a silhouette of a person with a conversation bubble saying, &quot;Questions?&quot;" id="487" name="Google Shape;487;p74"/>
          <p:cNvPicPr preferRelativeResize="0"/>
          <p:nvPr/>
        </p:nvPicPr>
        <p:blipFill rotWithShape="1">
          <a:blip r:embed="rId3">
            <a:alphaModFix/>
          </a:blip>
          <a:srcRect b="0" l="0" r="0" t="0"/>
          <a:stretch/>
        </p:blipFill>
        <p:spPr>
          <a:xfrm>
            <a:off x="3668112" y="639580"/>
            <a:ext cx="5029201" cy="5719483"/>
          </a:xfrm>
          <a:prstGeom prst="rect">
            <a:avLst/>
          </a:prstGeom>
          <a:noFill/>
          <a:ln>
            <a:noFill/>
          </a:ln>
        </p:spPr>
      </p:pic>
      <p:sp>
        <p:nvSpPr>
          <p:cNvPr id="488" name="Google Shape;488;p74"/>
          <p:cNvSpPr txBox="1"/>
          <p:nvPr/>
        </p:nvSpPr>
        <p:spPr>
          <a:xfrm>
            <a:off x="6017173" y="1600200"/>
            <a:ext cx="23316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accent1"/>
                </a:solidFill>
                <a:latin typeface="Calibri"/>
                <a:ea typeface="Calibri"/>
                <a:cs typeface="Calibri"/>
                <a:sym typeface="Calibri"/>
              </a:rPr>
              <a:t> </a:t>
            </a:r>
            <a:r>
              <a:rPr b="1" i="0" lang="en-US" sz="2800" u="none" cap="none" strike="noStrike">
                <a:solidFill>
                  <a:schemeClr val="lt1"/>
                </a:solidFill>
                <a:latin typeface="Calibri"/>
                <a:ea typeface="Calibri"/>
                <a:cs typeface="Calibri"/>
                <a:sym typeface="Calibri"/>
              </a:rPr>
              <a:t>Questions?</a:t>
            </a:r>
            <a:endParaRPr b="1" i="0" sz="18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5"/>
          <p:cNvSpPr txBox="1"/>
          <p:nvPr>
            <p:ph type="title"/>
          </p:nvPr>
        </p:nvSpPr>
        <p:spPr>
          <a:xfrm>
            <a:off x="838200" y="544512"/>
            <a:ext cx="10515600" cy="11463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400"/>
              <a:buNone/>
            </a:pPr>
            <a:r>
              <a:rPr lang="en-US" sz="4400">
                <a:latin typeface="Calibri"/>
                <a:ea typeface="Calibri"/>
                <a:cs typeface="Calibri"/>
                <a:sym typeface="Calibri"/>
              </a:rPr>
              <a:t>Resources</a:t>
            </a:r>
            <a:endParaRPr sz="4400">
              <a:solidFill>
                <a:srgbClr val="2192AD"/>
              </a:solidFill>
              <a:latin typeface="Calibri"/>
              <a:ea typeface="Calibri"/>
              <a:cs typeface="Calibri"/>
              <a:sym typeface="Calibri"/>
            </a:endParaRPr>
          </a:p>
        </p:txBody>
      </p:sp>
      <p:pic>
        <p:nvPicPr>
          <p:cNvPr descr="Picture shows the MTEP book cover and ad from Information Age Publishing" id="495" name="Google Shape;495;p75"/>
          <p:cNvPicPr preferRelativeResize="0"/>
          <p:nvPr/>
        </p:nvPicPr>
        <p:blipFill rotWithShape="1">
          <a:blip r:embed="rId3">
            <a:alphaModFix/>
          </a:blip>
          <a:srcRect b="67409" l="6417" r="7220" t="4652"/>
          <a:stretch/>
        </p:blipFill>
        <p:spPr>
          <a:xfrm>
            <a:off x="4421600" y="1572978"/>
            <a:ext cx="7712676" cy="4878750"/>
          </a:xfrm>
          <a:prstGeom prst="rect">
            <a:avLst/>
          </a:prstGeom>
          <a:noFill/>
          <a:ln>
            <a:noFill/>
          </a:ln>
        </p:spPr>
      </p:pic>
      <p:sp>
        <p:nvSpPr>
          <p:cNvPr id="496" name="Google Shape;496;p75"/>
          <p:cNvSpPr/>
          <p:nvPr/>
        </p:nvSpPr>
        <p:spPr>
          <a:xfrm>
            <a:off x="7181275" y="1681650"/>
            <a:ext cx="4833000" cy="711600"/>
          </a:xfrm>
          <a:prstGeom prst="rect">
            <a:avLst/>
          </a:prstGeom>
          <a:solidFill>
            <a:srgbClr val="BCCB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Learn More </a:t>
            </a:r>
            <a:r>
              <a:rPr b="1" lang="en-US" sz="1700">
                <a:latin typeface="Calibri"/>
                <a:ea typeface="Calibri"/>
                <a:cs typeface="Calibri"/>
                <a:sym typeface="Calibri"/>
              </a:rPr>
              <a:t>about</a:t>
            </a:r>
            <a:r>
              <a:rPr b="1" lang="en-US" sz="1700">
                <a:latin typeface="Calibri"/>
                <a:ea typeface="Calibri"/>
                <a:cs typeface="Calibri"/>
                <a:sym typeface="Calibri"/>
              </a:rPr>
              <a:t> MTEP:  </a:t>
            </a:r>
            <a:r>
              <a:rPr b="1" lang="en-US" sz="1700" u="sng">
                <a:solidFill>
                  <a:schemeClr val="hlink"/>
                </a:solidFill>
                <a:latin typeface="Calibri"/>
                <a:ea typeface="Calibri"/>
                <a:cs typeface="Calibri"/>
                <a:sym typeface="Calibri"/>
                <a:hlinkClick r:id="rId4"/>
              </a:rPr>
              <a:t>https://scimath.unl.edu/mtep/</a:t>
            </a:r>
            <a:r>
              <a:rPr b="1" lang="en-US" sz="1700">
                <a:latin typeface="Calibri"/>
                <a:ea typeface="Calibri"/>
                <a:cs typeface="Calibri"/>
                <a:sym typeface="Calibri"/>
              </a:rPr>
              <a:t> </a:t>
            </a:r>
            <a:endParaRPr b="1" sz="1700">
              <a:latin typeface="Calibri"/>
              <a:ea typeface="Calibri"/>
              <a:cs typeface="Calibri"/>
              <a:sym typeface="Calibri"/>
            </a:endParaRPr>
          </a:p>
        </p:txBody>
      </p:sp>
      <p:sp>
        <p:nvSpPr>
          <p:cNvPr id="497" name="Google Shape;497;p75"/>
          <p:cNvSpPr txBox="1"/>
          <p:nvPr/>
        </p:nvSpPr>
        <p:spPr>
          <a:xfrm>
            <a:off x="339575" y="1999200"/>
            <a:ext cx="3880800" cy="402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Bryk, A. S., Gomez, L. M., Grunow, A., &amp; LeMahieu, P. G. (2015). </a:t>
            </a:r>
            <a:r>
              <a:rPr i="1" lang="en-US" sz="1100">
                <a:solidFill>
                  <a:schemeClr val="dk1"/>
                </a:solidFill>
              </a:rPr>
              <a:t>Learning to improve: How America’s schools can get better at getting better. </a:t>
            </a:r>
            <a:r>
              <a:rPr lang="en-US" sz="1100">
                <a:solidFill>
                  <a:schemeClr val="dk1"/>
                </a:solidFill>
              </a:rPr>
              <a:t>Harvard Education Press.</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Elrod, S., Kezar, A. &amp; Gonzalez, A. (2023). </a:t>
            </a:r>
            <a:r>
              <a:rPr i="1" lang="en-US" sz="1100">
                <a:solidFill>
                  <a:schemeClr val="dk1"/>
                </a:solidFill>
              </a:rPr>
              <a:t>Change leadership toolkit: A guide for advancing systemic change in higher education</a:t>
            </a:r>
            <a:r>
              <a:rPr lang="en-US" sz="1100">
                <a:solidFill>
                  <a:schemeClr val="dk1"/>
                </a:solidFill>
              </a:rPr>
              <a:t>. USC Rossier: Pullias Center for Higher Education.</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Martin, W. G., Lawler, B. R., </a:t>
            </a:r>
            <a:r>
              <a:rPr b="1" lang="en-US" sz="1100">
                <a:solidFill>
                  <a:schemeClr val="dk1"/>
                </a:solidFill>
              </a:rPr>
              <a:t>Lischka, A. E</a:t>
            </a:r>
            <a:r>
              <a:rPr lang="en-US" sz="1100">
                <a:solidFill>
                  <a:schemeClr val="dk1"/>
                </a:solidFill>
              </a:rPr>
              <a:t>., &amp; Smith, W. M. (2020). </a:t>
            </a:r>
            <a:r>
              <a:rPr i="1" lang="en-US" sz="1100">
                <a:solidFill>
                  <a:schemeClr val="dk1"/>
                </a:solidFill>
              </a:rPr>
              <a:t>The Mathematics Teacher Education Partnership: The Power of a Networked Improvement Community to Transform Secondary Mathematics Teacher Preparation. </a:t>
            </a:r>
            <a:r>
              <a:rPr lang="en-US" sz="1100">
                <a:solidFill>
                  <a:schemeClr val="dk1"/>
                </a:solidFill>
              </a:rPr>
              <a:t>Information Age Publishing.</a:t>
            </a:r>
            <a:endParaRPr sz="1100">
              <a:solidFill>
                <a:schemeClr val="dk1"/>
              </a:solidFill>
            </a:endParaRPr>
          </a:p>
          <a:p>
            <a:pPr indent="0" lvl="0" marL="0" rtl="0" algn="l">
              <a:spcBef>
                <a:spcPts val="120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4"/>
          <p:cNvSpPr txBox="1"/>
          <p:nvPr>
            <p:ph type="title"/>
          </p:nvPr>
        </p:nvSpPr>
        <p:spPr>
          <a:xfrm>
            <a:off x="838200" y="544512"/>
            <a:ext cx="10515600" cy="11463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Workshop Norms &amp; Expectations</a:t>
            </a:r>
            <a:endParaRPr/>
          </a:p>
        </p:txBody>
      </p:sp>
      <p:sp>
        <p:nvSpPr>
          <p:cNvPr id="284" name="Google Shape;284;p54"/>
          <p:cNvSpPr txBox="1"/>
          <p:nvPr>
            <p:ph idx="1" type="body"/>
          </p:nvPr>
        </p:nvSpPr>
        <p:spPr>
          <a:xfrm>
            <a:off x="838200" y="1825625"/>
            <a:ext cx="5440200" cy="4839300"/>
          </a:xfrm>
          <a:prstGeom prst="rect">
            <a:avLst/>
          </a:prstGeom>
        </p:spPr>
        <p:txBody>
          <a:bodyPr anchorCtr="0" anchor="t" bIns="45700" lIns="91425" spcFirstLastPara="1" rIns="91425" wrap="square" tIns="45700">
            <a:noAutofit/>
          </a:bodyPr>
          <a:lstStyle/>
          <a:p>
            <a:pPr indent="0" lvl="0" marL="0" rtl="0" algn="l">
              <a:lnSpc>
                <a:spcPct val="70000"/>
              </a:lnSpc>
              <a:spcBef>
                <a:spcPts val="1000"/>
              </a:spcBef>
              <a:spcAft>
                <a:spcPts val="0"/>
              </a:spcAft>
              <a:buSzPts val="770"/>
              <a:buNone/>
            </a:pPr>
            <a:r>
              <a:rPr lang="en-US" sz="2900"/>
              <a:t>Expectations</a:t>
            </a:r>
            <a:endParaRPr sz="2900"/>
          </a:p>
          <a:p>
            <a:pPr indent="-412750" lvl="0" marL="457200" rtl="0" algn="l">
              <a:lnSpc>
                <a:spcPct val="70000"/>
              </a:lnSpc>
              <a:spcBef>
                <a:spcPts val="1000"/>
              </a:spcBef>
              <a:spcAft>
                <a:spcPts val="0"/>
              </a:spcAft>
              <a:buSzPts val="2900"/>
              <a:buChar char="•"/>
            </a:pPr>
            <a:r>
              <a:rPr lang="en-US" sz="2900"/>
              <a:t>Active </a:t>
            </a:r>
            <a:r>
              <a:rPr lang="en-US" sz="2900"/>
              <a:t>involvement</a:t>
            </a:r>
            <a:r>
              <a:rPr lang="en-US" sz="2900"/>
              <a:t> results in more learning</a:t>
            </a:r>
            <a:endParaRPr sz="2900"/>
          </a:p>
          <a:p>
            <a:pPr indent="-412750" lvl="0" marL="457200" rtl="0" algn="l">
              <a:lnSpc>
                <a:spcPct val="70000"/>
              </a:lnSpc>
              <a:spcBef>
                <a:spcPts val="0"/>
              </a:spcBef>
              <a:spcAft>
                <a:spcPts val="0"/>
              </a:spcAft>
              <a:buSzPts val="2900"/>
              <a:buChar char="•"/>
            </a:pPr>
            <a:r>
              <a:rPr lang="en-US" sz="2900"/>
              <a:t>We are sharing a process you can apply, but are not CTE experts</a:t>
            </a:r>
            <a:endParaRPr sz="2900"/>
          </a:p>
          <a:p>
            <a:pPr indent="-412750" lvl="0" marL="457200" rtl="0" algn="l">
              <a:lnSpc>
                <a:spcPct val="70000"/>
              </a:lnSpc>
              <a:spcBef>
                <a:spcPts val="0"/>
              </a:spcBef>
              <a:spcAft>
                <a:spcPts val="0"/>
              </a:spcAft>
              <a:buSzPts val="2900"/>
              <a:buChar char="•"/>
            </a:pPr>
            <a:r>
              <a:rPr lang="en-US" sz="2900"/>
              <a:t>Active </a:t>
            </a:r>
            <a:r>
              <a:rPr lang="en-US" sz="2900"/>
              <a:t>listening</a:t>
            </a:r>
            <a:r>
              <a:rPr lang="en-US" sz="2900"/>
              <a:t> (listening to understand, not just formulate a reply)</a:t>
            </a:r>
            <a:endParaRPr sz="2900"/>
          </a:p>
          <a:p>
            <a:pPr indent="-412750" lvl="0" marL="457200" rtl="0" algn="l">
              <a:lnSpc>
                <a:spcPct val="70000"/>
              </a:lnSpc>
              <a:spcBef>
                <a:spcPts val="0"/>
              </a:spcBef>
              <a:spcAft>
                <a:spcPts val="0"/>
              </a:spcAft>
              <a:buSzPts val="2900"/>
              <a:buChar char="•"/>
            </a:pPr>
            <a:r>
              <a:rPr lang="en-US" sz="2900"/>
              <a:t>Engaging in a root cause analysis is inherently an exercise in vulnerability</a:t>
            </a:r>
            <a:endParaRPr sz="2900"/>
          </a:p>
          <a:p>
            <a:pPr indent="-412750" lvl="0" marL="457200" rtl="0" algn="l">
              <a:lnSpc>
                <a:spcPct val="70000"/>
              </a:lnSpc>
              <a:spcBef>
                <a:spcPts val="0"/>
              </a:spcBef>
              <a:spcAft>
                <a:spcPts val="0"/>
              </a:spcAft>
              <a:buSzPts val="2900"/>
              <a:buChar char="•"/>
            </a:pPr>
            <a:r>
              <a:rPr lang="en-US" sz="2900"/>
              <a:t>One workshop will outline processes/get you started, but not be enough to finish</a:t>
            </a:r>
            <a:endParaRPr sz="2900"/>
          </a:p>
        </p:txBody>
      </p:sp>
      <p:sp>
        <p:nvSpPr>
          <p:cNvPr id="285" name="Google Shape;285;p54"/>
          <p:cNvSpPr txBox="1"/>
          <p:nvPr>
            <p:ph idx="1" type="body"/>
          </p:nvPr>
        </p:nvSpPr>
        <p:spPr>
          <a:xfrm>
            <a:off x="6592920" y="1825625"/>
            <a:ext cx="4933200" cy="4706400"/>
          </a:xfrm>
          <a:prstGeom prst="rect">
            <a:avLst/>
          </a:prstGeom>
        </p:spPr>
        <p:txBody>
          <a:bodyPr anchorCtr="0" anchor="t" bIns="45700" lIns="91425" spcFirstLastPara="1" rIns="91425" wrap="square" tIns="45700">
            <a:normAutofit fontScale="77500" lnSpcReduction="20000"/>
          </a:bodyPr>
          <a:lstStyle/>
          <a:p>
            <a:pPr indent="0" lvl="0" marL="0" rtl="0" algn="l">
              <a:spcBef>
                <a:spcPts val="1000"/>
              </a:spcBef>
              <a:spcAft>
                <a:spcPts val="0"/>
              </a:spcAft>
              <a:buNone/>
            </a:pPr>
            <a:r>
              <a:rPr lang="en-US"/>
              <a:t>Norms</a:t>
            </a:r>
            <a:endParaRPr/>
          </a:p>
          <a:p>
            <a:pPr indent="-425450" lvl="0" marL="457200" rtl="0" algn="l">
              <a:spcBef>
                <a:spcPts val="1000"/>
              </a:spcBef>
              <a:spcAft>
                <a:spcPts val="0"/>
              </a:spcAft>
              <a:buSzPct val="100000"/>
              <a:buChar char="•"/>
            </a:pPr>
            <a:r>
              <a:rPr lang="en-US"/>
              <a:t>Stay muted in the large group unless you are sharing or asking a question</a:t>
            </a:r>
            <a:endParaRPr/>
          </a:p>
          <a:p>
            <a:pPr indent="-425450" lvl="0" marL="457200" rtl="0" algn="l">
              <a:spcBef>
                <a:spcPts val="0"/>
              </a:spcBef>
              <a:spcAft>
                <a:spcPts val="0"/>
              </a:spcAft>
              <a:buSzPct val="100000"/>
              <a:buChar char="•"/>
            </a:pPr>
            <a:r>
              <a:rPr lang="en-US"/>
              <a:t>Cameras on in small groups if possible</a:t>
            </a:r>
            <a:endParaRPr/>
          </a:p>
          <a:p>
            <a:pPr indent="-425450" lvl="0" marL="457200" rtl="0" algn="l">
              <a:spcBef>
                <a:spcPts val="0"/>
              </a:spcBef>
              <a:spcAft>
                <a:spcPts val="0"/>
              </a:spcAft>
              <a:buSzPct val="100000"/>
              <a:buChar char="•"/>
            </a:pPr>
            <a:r>
              <a:rPr lang="en-US"/>
              <a:t>No “wrong” ideas in brainstorming</a:t>
            </a:r>
            <a:endParaRPr/>
          </a:p>
          <a:p>
            <a:pPr indent="-425450" lvl="0" marL="457200" rtl="0" algn="l">
              <a:spcBef>
                <a:spcPts val="0"/>
              </a:spcBef>
              <a:spcAft>
                <a:spcPts val="0"/>
              </a:spcAft>
              <a:buSzPct val="100000"/>
              <a:buChar char="•"/>
            </a:pPr>
            <a:r>
              <a:rPr lang="en-US"/>
              <a:t>Stories stay--lessons learned go with you</a:t>
            </a:r>
            <a:endParaRPr/>
          </a:p>
          <a:p>
            <a:pPr indent="-425450" lvl="0" marL="457200" rtl="0" algn="l">
              <a:spcBef>
                <a:spcPts val="0"/>
              </a:spcBef>
              <a:spcAft>
                <a:spcPts val="0"/>
              </a:spcAft>
              <a:buSzPct val="100000"/>
              <a:buChar char="•"/>
            </a:pPr>
            <a:r>
              <a:rPr lang="en-US"/>
              <a:t>Ensure you’re hearing from all voices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5"/>
          <p:cNvSpPr txBox="1"/>
          <p:nvPr>
            <p:ph type="title"/>
          </p:nvPr>
        </p:nvSpPr>
        <p:spPr>
          <a:xfrm>
            <a:off x="838200" y="544512"/>
            <a:ext cx="10515600" cy="11463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Who are we?</a:t>
            </a:r>
            <a:endParaRPr/>
          </a:p>
        </p:txBody>
      </p:sp>
      <p:sp>
        <p:nvSpPr>
          <p:cNvPr id="292" name="Google Shape;292;p55"/>
          <p:cNvSpPr txBox="1"/>
          <p:nvPr>
            <p:ph idx="1" type="body"/>
          </p:nvPr>
        </p:nvSpPr>
        <p:spPr>
          <a:xfrm>
            <a:off x="838200" y="1557550"/>
            <a:ext cx="10515600" cy="5155800"/>
          </a:xfrm>
          <a:prstGeom prst="rect">
            <a:avLst/>
          </a:prstGeom>
        </p:spPr>
        <p:txBody>
          <a:bodyPr anchorCtr="0" anchor="t" bIns="45700" lIns="91425" spcFirstLastPara="1" rIns="91425" wrap="square" tIns="45700">
            <a:normAutofit/>
          </a:bodyPr>
          <a:lstStyle/>
          <a:p>
            <a:pPr indent="-482600" lvl="0" marL="457200" rtl="0" algn="l">
              <a:spcBef>
                <a:spcPts val="1000"/>
              </a:spcBef>
              <a:spcAft>
                <a:spcPts val="0"/>
              </a:spcAft>
              <a:buSzPts val="4000"/>
              <a:buChar char="•"/>
            </a:pPr>
            <a:r>
              <a:rPr lang="en-US"/>
              <a:t>Mathematics education researchers</a:t>
            </a:r>
            <a:endParaRPr/>
          </a:p>
          <a:p>
            <a:pPr indent="-482600" lvl="0" marL="457200" rtl="0" algn="l">
              <a:spcBef>
                <a:spcPts val="0"/>
              </a:spcBef>
              <a:spcAft>
                <a:spcPts val="0"/>
              </a:spcAft>
              <a:buSzPts val="4000"/>
              <a:buChar char="•"/>
            </a:pPr>
            <a:r>
              <a:rPr lang="en-US"/>
              <a:t>Experience as higher education administrators</a:t>
            </a:r>
            <a:endParaRPr/>
          </a:p>
          <a:p>
            <a:pPr indent="-482600" lvl="0" marL="457200" rtl="0" algn="l">
              <a:spcBef>
                <a:spcPts val="0"/>
              </a:spcBef>
              <a:spcAft>
                <a:spcPts val="0"/>
              </a:spcAft>
              <a:buSzPts val="4000"/>
              <a:buChar char="•"/>
            </a:pPr>
            <a:r>
              <a:rPr lang="en-US"/>
              <a:t>Part of research-practice partnerships and large federal grants</a:t>
            </a:r>
            <a:endParaRPr/>
          </a:p>
          <a:p>
            <a:pPr indent="-482600" lvl="0" marL="457200" rtl="0" algn="l">
              <a:spcBef>
                <a:spcPts val="0"/>
              </a:spcBef>
              <a:spcAft>
                <a:spcPts val="0"/>
              </a:spcAft>
              <a:buSzPts val="4000"/>
              <a:buChar char="•"/>
            </a:pPr>
            <a:r>
              <a:rPr lang="en-US"/>
              <a:t>Lead institutional change efforts</a:t>
            </a:r>
            <a:endParaRPr/>
          </a:p>
          <a:p>
            <a:pPr indent="-482600" lvl="0" marL="457200" rtl="0" algn="l">
              <a:spcBef>
                <a:spcPts val="0"/>
              </a:spcBef>
              <a:spcAft>
                <a:spcPts val="0"/>
              </a:spcAft>
              <a:buSzPts val="4000"/>
              <a:buChar char="•"/>
            </a:pPr>
            <a:r>
              <a:rPr lang="en-US"/>
              <a:t>Long-standing partnerships with local community colleges, and research about what makes effective university-community college partnerships to support STEM student transfer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6"/>
          <p:cNvSpPr txBox="1"/>
          <p:nvPr>
            <p:ph idx="1" type="body"/>
          </p:nvPr>
        </p:nvSpPr>
        <p:spPr>
          <a:xfrm>
            <a:off x="1225050" y="2511400"/>
            <a:ext cx="10059600" cy="3673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lang="en-US">
                <a:solidFill>
                  <a:srgbClr val="434343"/>
                </a:solidFill>
              </a:rPr>
              <a:t>Four characteristics:</a:t>
            </a:r>
            <a:endParaRPr>
              <a:solidFill>
                <a:srgbClr val="434343"/>
              </a:solidFill>
            </a:endParaRPr>
          </a:p>
          <a:p>
            <a:pPr indent="-387350" lvl="0" marL="571500" rtl="0" algn="l">
              <a:lnSpc>
                <a:spcPct val="100000"/>
              </a:lnSpc>
              <a:spcBef>
                <a:spcPts val="0"/>
              </a:spcBef>
              <a:spcAft>
                <a:spcPts val="0"/>
              </a:spcAft>
              <a:buClr>
                <a:srgbClr val="434343"/>
              </a:buClr>
              <a:buSzPts val="3400"/>
              <a:buFont typeface="Calibri"/>
              <a:buChar char="•"/>
            </a:pPr>
            <a:r>
              <a:rPr lang="en-US" sz="3400">
                <a:solidFill>
                  <a:srgbClr val="434343"/>
                </a:solidFill>
              </a:rPr>
              <a:t>Focused on a well-defined aim</a:t>
            </a:r>
            <a:endParaRPr sz="3400">
              <a:solidFill>
                <a:srgbClr val="434343"/>
              </a:solidFill>
            </a:endParaRPr>
          </a:p>
          <a:p>
            <a:pPr indent="-387350" lvl="0" marL="571500" marR="0" rtl="0" algn="l">
              <a:lnSpc>
                <a:spcPct val="100000"/>
              </a:lnSpc>
              <a:spcBef>
                <a:spcPts val="0"/>
              </a:spcBef>
              <a:spcAft>
                <a:spcPts val="0"/>
              </a:spcAft>
              <a:buClr>
                <a:srgbClr val="434343"/>
              </a:buClr>
              <a:buSzPts val="3400"/>
              <a:buFont typeface="Calibri"/>
              <a:buChar char="•"/>
            </a:pPr>
            <a:r>
              <a:rPr lang="en-US" sz="3400">
                <a:solidFill>
                  <a:srgbClr val="434343"/>
                </a:solidFill>
              </a:rPr>
              <a:t>Guided by a clear plan of action (Driver Diagrams)</a:t>
            </a:r>
            <a:endParaRPr sz="3400">
              <a:solidFill>
                <a:srgbClr val="434343"/>
              </a:solidFill>
            </a:endParaRPr>
          </a:p>
          <a:p>
            <a:pPr indent="-387350" lvl="0" marL="571500" marR="0" rtl="0" algn="l">
              <a:lnSpc>
                <a:spcPct val="100000"/>
              </a:lnSpc>
              <a:spcBef>
                <a:spcPts val="0"/>
              </a:spcBef>
              <a:spcAft>
                <a:spcPts val="0"/>
              </a:spcAft>
              <a:buClr>
                <a:srgbClr val="434343"/>
              </a:buClr>
              <a:buSzPts val="3400"/>
              <a:buFont typeface="Calibri"/>
              <a:buChar char="•"/>
            </a:pPr>
            <a:r>
              <a:rPr lang="en-US" sz="3400">
                <a:solidFill>
                  <a:srgbClr val="434343"/>
                </a:solidFill>
              </a:rPr>
              <a:t>Disciplined by the rigor of improvement science (Plan-Do-Study-Act cycles)</a:t>
            </a:r>
            <a:endParaRPr sz="3400">
              <a:solidFill>
                <a:srgbClr val="434343"/>
              </a:solidFill>
            </a:endParaRPr>
          </a:p>
          <a:p>
            <a:pPr indent="-387350" lvl="0" marL="571500" marR="0" rtl="0" algn="l">
              <a:lnSpc>
                <a:spcPct val="100000"/>
              </a:lnSpc>
              <a:spcBef>
                <a:spcPts val="0"/>
              </a:spcBef>
              <a:spcAft>
                <a:spcPts val="0"/>
              </a:spcAft>
              <a:buClr>
                <a:srgbClr val="434343"/>
              </a:buClr>
              <a:buSzPts val="3400"/>
              <a:buFont typeface="Calibri"/>
              <a:buChar char="•"/>
            </a:pPr>
            <a:r>
              <a:rPr lang="en-US" sz="3400">
                <a:solidFill>
                  <a:srgbClr val="434343"/>
                </a:solidFill>
              </a:rPr>
              <a:t>Networked to accelerate progress</a:t>
            </a:r>
            <a:endParaRPr sz="2800">
              <a:solidFill>
                <a:srgbClr val="434343"/>
              </a:solidFill>
            </a:endParaRPr>
          </a:p>
        </p:txBody>
      </p:sp>
      <p:sp>
        <p:nvSpPr>
          <p:cNvPr id="299" name="Google Shape;299;p56"/>
          <p:cNvSpPr txBox="1"/>
          <p:nvPr>
            <p:ph type="title"/>
          </p:nvPr>
        </p:nvSpPr>
        <p:spPr>
          <a:xfrm>
            <a:off x="838200" y="544495"/>
            <a:ext cx="10515600" cy="1679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solidFill>
                  <a:srgbClr val="249AB5"/>
                </a:solidFill>
                <a:latin typeface="Calibri"/>
                <a:ea typeface="Calibri"/>
                <a:cs typeface="Calibri"/>
                <a:sym typeface="Calibri"/>
              </a:rPr>
              <a:t>The Networked Improvement Community (NIC) Design</a:t>
            </a:r>
            <a:endParaRPr>
              <a:solidFill>
                <a:srgbClr val="249AB5"/>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7"/>
          <p:cNvSpPr txBox="1"/>
          <p:nvPr/>
        </p:nvSpPr>
        <p:spPr>
          <a:xfrm>
            <a:off x="798786" y="645554"/>
            <a:ext cx="103500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rgbClr val="249AB5"/>
                </a:solidFill>
                <a:latin typeface="Calibri"/>
                <a:ea typeface="Calibri"/>
                <a:cs typeface="Calibri"/>
                <a:sym typeface="Calibri"/>
              </a:rPr>
              <a:t>What is a Root Cause Analysis? </a:t>
            </a:r>
            <a:endParaRPr sz="4800">
              <a:solidFill>
                <a:srgbClr val="249AB5"/>
              </a:solidFill>
              <a:latin typeface="Calibri"/>
              <a:ea typeface="Calibri"/>
              <a:cs typeface="Calibri"/>
              <a:sym typeface="Calibri"/>
            </a:endParaRPr>
          </a:p>
        </p:txBody>
      </p:sp>
      <p:sp>
        <p:nvSpPr>
          <p:cNvPr id="305" name="Google Shape;305;p57"/>
          <p:cNvSpPr txBox="1"/>
          <p:nvPr/>
        </p:nvSpPr>
        <p:spPr>
          <a:xfrm>
            <a:off x="1052625" y="1476550"/>
            <a:ext cx="10572600" cy="4203900"/>
          </a:xfrm>
          <a:prstGeom prst="rect">
            <a:avLst/>
          </a:prstGeom>
          <a:noFill/>
          <a:ln>
            <a:noFill/>
          </a:ln>
        </p:spPr>
        <p:txBody>
          <a:bodyPr anchorCtr="0" anchor="t" bIns="182875" lIns="182875" spcFirstLastPara="1" rIns="182875" wrap="square" tIns="182875">
            <a:noAutofit/>
          </a:bodyPr>
          <a:lstStyle/>
          <a:p>
            <a:pPr indent="0" lvl="0" marL="457200" marR="0" rtl="0" algn="l">
              <a:lnSpc>
                <a:spcPct val="90000"/>
              </a:lnSpc>
              <a:spcBef>
                <a:spcPts val="0"/>
              </a:spcBef>
              <a:spcAft>
                <a:spcPts val="0"/>
              </a:spcAft>
              <a:buNone/>
            </a:pPr>
            <a:r>
              <a:t/>
            </a:r>
            <a:endParaRPr sz="2600">
              <a:solidFill>
                <a:srgbClr val="434343"/>
              </a:solidFill>
              <a:latin typeface="Calibri"/>
              <a:ea typeface="Calibri"/>
              <a:cs typeface="Calibri"/>
              <a:sym typeface="Calibri"/>
            </a:endParaRPr>
          </a:p>
          <a:p>
            <a:pPr indent="0" lvl="0" marL="0" marR="0" rtl="0" algn="l">
              <a:lnSpc>
                <a:spcPct val="90000"/>
              </a:lnSpc>
              <a:spcBef>
                <a:spcPts val="0"/>
              </a:spcBef>
              <a:spcAft>
                <a:spcPts val="0"/>
              </a:spcAft>
              <a:buNone/>
            </a:pPr>
            <a:r>
              <a:rPr lang="en-US" sz="2700">
                <a:solidFill>
                  <a:srgbClr val="434343"/>
                </a:solidFill>
                <a:latin typeface="Calibri"/>
                <a:ea typeface="Calibri"/>
                <a:cs typeface="Calibri"/>
                <a:sym typeface="Calibri"/>
              </a:rPr>
              <a:t>It is the process of analyzing the complex systems within our organization to help answer the question: </a:t>
            </a:r>
            <a:endParaRPr sz="2700">
              <a:solidFill>
                <a:srgbClr val="434343"/>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1" sz="2800">
              <a:solidFill>
                <a:srgbClr val="595959"/>
              </a:solidFill>
              <a:latin typeface="Calibri"/>
              <a:ea typeface="Calibri"/>
              <a:cs typeface="Calibri"/>
              <a:sym typeface="Calibri"/>
            </a:endParaRPr>
          </a:p>
          <a:p>
            <a:pPr indent="0" lvl="0" marL="0" marR="0" rtl="0" algn="l">
              <a:lnSpc>
                <a:spcPct val="90000"/>
              </a:lnSpc>
              <a:spcBef>
                <a:spcPts val="0"/>
              </a:spcBef>
              <a:spcAft>
                <a:spcPts val="0"/>
              </a:spcAft>
              <a:buNone/>
            </a:pPr>
            <a:r>
              <a:rPr b="1" i="1" lang="en-US" sz="2900">
                <a:solidFill>
                  <a:srgbClr val="595959"/>
                </a:solidFill>
                <a:latin typeface="Calibri"/>
                <a:ea typeface="Calibri"/>
                <a:cs typeface="Calibri"/>
                <a:sym typeface="Calibri"/>
              </a:rPr>
              <a:t>“Why do we get the outcomes that we currently do?” </a:t>
            </a:r>
            <a:r>
              <a:rPr b="1" lang="en-US" sz="2900">
                <a:solidFill>
                  <a:srgbClr val="595959"/>
                </a:solidFill>
                <a:latin typeface="Calibri"/>
                <a:ea typeface="Calibri"/>
                <a:cs typeface="Calibri"/>
                <a:sym typeface="Calibri"/>
              </a:rPr>
              <a:t>(p. 66)</a:t>
            </a:r>
            <a:endParaRPr b="1" sz="2900">
              <a:solidFill>
                <a:srgbClr val="595959"/>
              </a:solidFill>
              <a:latin typeface="Calibri"/>
              <a:ea typeface="Calibri"/>
              <a:cs typeface="Calibri"/>
              <a:sym typeface="Calibri"/>
            </a:endParaRPr>
          </a:p>
          <a:p>
            <a:pPr indent="0" lvl="0" marL="457200" marR="0" rtl="0" algn="l">
              <a:lnSpc>
                <a:spcPct val="90000"/>
              </a:lnSpc>
              <a:spcBef>
                <a:spcPts val="0"/>
              </a:spcBef>
              <a:spcAft>
                <a:spcPts val="0"/>
              </a:spcAft>
              <a:buNone/>
            </a:pPr>
            <a:r>
              <a:t/>
            </a:r>
            <a:endParaRPr sz="2600">
              <a:solidFill>
                <a:srgbClr val="595959"/>
              </a:solidFill>
              <a:latin typeface="Calibri"/>
              <a:ea typeface="Calibri"/>
              <a:cs typeface="Calibri"/>
              <a:sym typeface="Calibri"/>
            </a:endParaRPr>
          </a:p>
          <a:p>
            <a:pPr indent="0" lvl="0" marL="457200" marR="0" rtl="0" algn="r">
              <a:lnSpc>
                <a:spcPct val="90000"/>
              </a:lnSpc>
              <a:spcBef>
                <a:spcPts val="0"/>
              </a:spcBef>
              <a:spcAft>
                <a:spcPts val="0"/>
              </a:spcAft>
              <a:buNone/>
            </a:pPr>
            <a:r>
              <a:rPr lang="en-US" sz="2000">
                <a:solidFill>
                  <a:srgbClr val="595959"/>
                </a:solidFill>
                <a:latin typeface="Calibri"/>
                <a:ea typeface="Calibri"/>
                <a:cs typeface="Calibri"/>
                <a:sym typeface="Calibri"/>
              </a:rPr>
              <a:t>(Bryk, Gomez, Grunow, LeMahieu,  2015)</a:t>
            </a:r>
            <a:endParaRPr sz="2000">
              <a:solidFill>
                <a:srgbClr val="595959"/>
              </a:solidFill>
              <a:latin typeface="Calibri"/>
              <a:ea typeface="Calibri"/>
              <a:cs typeface="Calibri"/>
              <a:sym typeface="Calibri"/>
            </a:endParaRPr>
          </a:p>
          <a:p>
            <a:pPr indent="-292100" lvl="0" marL="457200" marR="0" rtl="0" algn="l">
              <a:lnSpc>
                <a:spcPct val="90000"/>
              </a:lnSpc>
              <a:spcBef>
                <a:spcPts val="1000"/>
              </a:spcBef>
              <a:spcAft>
                <a:spcPts val="0"/>
              </a:spcAft>
              <a:buClr>
                <a:schemeClr val="dk1"/>
              </a:buClr>
              <a:buSzPts val="2600"/>
              <a:buFont typeface="Arial"/>
              <a:buNone/>
            </a:pPr>
            <a:r>
              <a:t/>
            </a:r>
            <a:endParaRPr sz="2600">
              <a:solidFill>
                <a:srgbClr val="595959"/>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600"/>
              <a:buFont typeface="Arial"/>
              <a:buNone/>
            </a:pPr>
            <a:r>
              <a:t/>
            </a:r>
            <a:endParaRPr sz="2600">
              <a:solidFill>
                <a:srgbClr val="595959"/>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600"/>
              <a:buFont typeface="Arial"/>
              <a:buNone/>
            </a:pPr>
            <a:r>
              <a:t/>
            </a:r>
            <a:endParaRPr sz="2600">
              <a:solidFill>
                <a:srgbClr val="59595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8"/>
          <p:cNvSpPr txBox="1"/>
          <p:nvPr/>
        </p:nvSpPr>
        <p:spPr>
          <a:xfrm>
            <a:off x="798786" y="645554"/>
            <a:ext cx="103500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rgbClr val="249AB5"/>
                </a:solidFill>
                <a:latin typeface="Calibri"/>
                <a:ea typeface="Calibri"/>
                <a:cs typeface="Calibri"/>
                <a:sym typeface="Calibri"/>
              </a:rPr>
              <a:t>What is a Root Cause Analysis? </a:t>
            </a:r>
            <a:endParaRPr sz="4800">
              <a:solidFill>
                <a:srgbClr val="249AB5"/>
              </a:solidFill>
              <a:latin typeface="Calibri"/>
              <a:ea typeface="Calibri"/>
              <a:cs typeface="Calibri"/>
              <a:sym typeface="Calibri"/>
            </a:endParaRPr>
          </a:p>
        </p:txBody>
      </p:sp>
      <p:sp>
        <p:nvSpPr>
          <p:cNvPr id="311" name="Google Shape;311;p58"/>
          <p:cNvSpPr txBox="1"/>
          <p:nvPr/>
        </p:nvSpPr>
        <p:spPr>
          <a:xfrm>
            <a:off x="1636875" y="1476550"/>
            <a:ext cx="9743400" cy="4604700"/>
          </a:xfrm>
          <a:prstGeom prst="rect">
            <a:avLst/>
          </a:prstGeom>
          <a:noFill/>
          <a:ln>
            <a:noFill/>
          </a:ln>
        </p:spPr>
        <p:txBody>
          <a:bodyPr anchorCtr="0" anchor="t" bIns="182875" lIns="182875" spcFirstLastPara="1" rIns="182875" wrap="square" tIns="182875">
            <a:noAutofit/>
          </a:bodyPr>
          <a:lstStyle/>
          <a:p>
            <a:pPr indent="0" lvl="0" marL="0" marR="0" rtl="0" algn="ctr">
              <a:lnSpc>
                <a:spcPct val="90000"/>
              </a:lnSpc>
              <a:spcBef>
                <a:spcPts val="1000"/>
              </a:spcBef>
              <a:spcAft>
                <a:spcPts val="0"/>
              </a:spcAft>
              <a:buClr>
                <a:schemeClr val="dk1"/>
              </a:buClr>
              <a:buSzPts val="2600"/>
              <a:buFont typeface="Arial"/>
              <a:buNone/>
            </a:pPr>
            <a:r>
              <a:rPr lang="en-US" sz="2600">
                <a:solidFill>
                  <a:srgbClr val="595959"/>
                </a:solidFill>
                <a:latin typeface="Calibri"/>
                <a:ea typeface="Calibri"/>
                <a:cs typeface="Calibri"/>
                <a:sym typeface="Calibri"/>
              </a:rPr>
              <a:t>During the process:</a:t>
            </a:r>
            <a:endParaRPr sz="2600">
              <a:solidFill>
                <a:srgbClr val="595959"/>
              </a:solidFill>
              <a:latin typeface="Calibri"/>
              <a:ea typeface="Calibri"/>
              <a:cs typeface="Calibri"/>
              <a:sym typeface="Calibri"/>
            </a:endParaRPr>
          </a:p>
          <a:p>
            <a:pPr indent="-393700" lvl="0" marL="457200" marR="0" rtl="0" algn="l">
              <a:lnSpc>
                <a:spcPct val="90000"/>
              </a:lnSpc>
              <a:spcBef>
                <a:spcPts val="1000"/>
              </a:spcBef>
              <a:spcAft>
                <a:spcPts val="0"/>
              </a:spcAft>
              <a:buClr>
                <a:srgbClr val="595959"/>
              </a:buClr>
              <a:buSzPts val="2600"/>
              <a:buFont typeface="Calibri"/>
              <a:buChar char="●"/>
            </a:pPr>
            <a:r>
              <a:rPr lang="en-US" sz="2600">
                <a:solidFill>
                  <a:srgbClr val="595959"/>
                </a:solidFill>
                <a:latin typeface="Calibri"/>
                <a:ea typeface="Calibri"/>
                <a:cs typeface="Calibri"/>
                <a:sym typeface="Calibri"/>
              </a:rPr>
              <a:t>Large and often broad problems are initially identified, </a:t>
            </a:r>
            <a:r>
              <a:rPr i="1" lang="en-US" sz="2700">
                <a:solidFill>
                  <a:srgbClr val="595959"/>
                </a:solidFill>
                <a:latin typeface="Calibri"/>
                <a:ea typeface="Calibri"/>
                <a:cs typeface="Calibri"/>
                <a:sym typeface="Calibri"/>
              </a:rPr>
              <a:t>but</a:t>
            </a:r>
            <a:endParaRPr i="1" sz="2700">
              <a:solidFill>
                <a:srgbClr val="595959"/>
              </a:solidFill>
              <a:latin typeface="Calibri"/>
              <a:ea typeface="Calibri"/>
              <a:cs typeface="Calibri"/>
              <a:sym typeface="Calibri"/>
            </a:endParaRPr>
          </a:p>
          <a:p>
            <a:pPr indent="-393700" lvl="0" marL="457200" marR="0" rtl="0" algn="l">
              <a:lnSpc>
                <a:spcPct val="90000"/>
              </a:lnSpc>
              <a:spcBef>
                <a:spcPts val="0"/>
              </a:spcBef>
              <a:spcAft>
                <a:spcPts val="0"/>
              </a:spcAft>
              <a:buClr>
                <a:srgbClr val="595959"/>
              </a:buClr>
              <a:buSzPts val="2600"/>
              <a:buFont typeface="Calibri"/>
              <a:buChar char="●"/>
            </a:pPr>
            <a:r>
              <a:rPr lang="en-US" sz="2600">
                <a:solidFill>
                  <a:srgbClr val="595959"/>
                </a:solidFill>
                <a:latin typeface="Calibri"/>
                <a:ea typeface="Calibri"/>
                <a:cs typeface="Calibri"/>
                <a:sym typeface="Calibri"/>
              </a:rPr>
              <a:t>These large problems are just too broad to tackle</a:t>
            </a:r>
            <a:endParaRPr sz="2600">
              <a:solidFill>
                <a:srgbClr val="595959"/>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600"/>
              <a:buFont typeface="Arial"/>
              <a:buNone/>
            </a:pPr>
            <a:r>
              <a:rPr lang="en-US" sz="3200">
                <a:solidFill>
                  <a:srgbClr val="595959"/>
                </a:solidFill>
                <a:latin typeface="Calibri"/>
                <a:ea typeface="Calibri"/>
                <a:cs typeface="Calibri"/>
                <a:sym typeface="Calibri"/>
              </a:rPr>
              <a:t>THEREFORE</a:t>
            </a:r>
            <a:endParaRPr sz="3200">
              <a:solidFill>
                <a:srgbClr val="595959"/>
              </a:solidFill>
              <a:latin typeface="Calibri"/>
              <a:ea typeface="Calibri"/>
              <a:cs typeface="Calibri"/>
              <a:sym typeface="Calibri"/>
            </a:endParaRPr>
          </a:p>
          <a:p>
            <a:pPr indent="-393700" lvl="0" marL="457200" marR="0" rtl="0" algn="l">
              <a:lnSpc>
                <a:spcPct val="90000"/>
              </a:lnSpc>
              <a:spcBef>
                <a:spcPts val="1000"/>
              </a:spcBef>
              <a:spcAft>
                <a:spcPts val="0"/>
              </a:spcAft>
              <a:buClr>
                <a:srgbClr val="595959"/>
              </a:buClr>
              <a:buSzPts val="2600"/>
              <a:buFont typeface="Calibri"/>
              <a:buChar char="●"/>
            </a:pPr>
            <a:r>
              <a:rPr lang="en-US" sz="2600">
                <a:solidFill>
                  <a:srgbClr val="595959"/>
                </a:solidFill>
                <a:latin typeface="Calibri"/>
                <a:ea typeface="Calibri"/>
                <a:cs typeface="Calibri"/>
                <a:sym typeface="Calibri"/>
              </a:rPr>
              <a:t>Brainstorming is needed to identify the many factors that contribute to the large problem</a:t>
            </a:r>
            <a:endParaRPr sz="2600">
              <a:solidFill>
                <a:srgbClr val="595959"/>
              </a:solidFill>
              <a:latin typeface="Calibri"/>
              <a:ea typeface="Calibri"/>
              <a:cs typeface="Calibri"/>
              <a:sym typeface="Calibri"/>
            </a:endParaRPr>
          </a:p>
          <a:p>
            <a:pPr indent="0" lvl="0" marL="0" marR="0" rtl="0" algn="ctr">
              <a:lnSpc>
                <a:spcPct val="90000"/>
              </a:lnSpc>
              <a:spcBef>
                <a:spcPts val="1000"/>
              </a:spcBef>
              <a:spcAft>
                <a:spcPts val="0"/>
              </a:spcAft>
              <a:buNone/>
            </a:pPr>
            <a:r>
              <a:t/>
            </a:r>
            <a:endParaRPr sz="2600">
              <a:solidFill>
                <a:srgbClr val="595959"/>
              </a:solidFill>
              <a:latin typeface="Calibri"/>
              <a:ea typeface="Calibri"/>
              <a:cs typeface="Calibri"/>
              <a:sym typeface="Calibri"/>
            </a:endParaRPr>
          </a:p>
          <a:p>
            <a:pPr indent="0" lvl="0" marL="0" marR="0" rtl="0" algn="ctr">
              <a:lnSpc>
                <a:spcPct val="90000"/>
              </a:lnSpc>
              <a:spcBef>
                <a:spcPts val="1000"/>
              </a:spcBef>
              <a:spcAft>
                <a:spcPts val="0"/>
              </a:spcAft>
              <a:buNone/>
            </a:pPr>
            <a:r>
              <a:rPr b="1" i="1" lang="en-US" sz="2800">
                <a:solidFill>
                  <a:srgbClr val="595959"/>
                </a:solidFill>
                <a:latin typeface="Calibri"/>
                <a:ea typeface="Calibri"/>
                <a:cs typeface="Calibri"/>
                <a:sym typeface="Calibri"/>
              </a:rPr>
              <a:t>This process continues until </a:t>
            </a:r>
            <a:r>
              <a:rPr b="1" i="1" lang="en-US" sz="3100" u="sng">
                <a:solidFill>
                  <a:schemeClr val="accent2"/>
                </a:solidFill>
                <a:latin typeface="Calibri"/>
                <a:ea typeface="Calibri"/>
                <a:cs typeface="Calibri"/>
                <a:sym typeface="Calibri"/>
              </a:rPr>
              <a:t>specific, manageable targets</a:t>
            </a:r>
            <a:br>
              <a:rPr b="1" i="1" lang="en-US" sz="2800" u="sng">
                <a:solidFill>
                  <a:srgbClr val="595959"/>
                </a:solidFill>
                <a:latin typeface="Calibri"/>
                <a:ea typeface="Calibri"/>
                <a:cs typeface="Calibri"/>
                <a:sym typeface="Calibri"/>
              </a:rPr>
            </a:br>
            <a:r>
              <a:rPr b="1" i="1" lang="en-US" sz="2800">
                <a:solidFill>
                  <a:srgbClr val="595959"/>
                </a:solidFill>
                <a:latin typeface="Calibri"/>
                <a:ea typeface="Calibri"/>
                <a:cs typeface="Calibri"/>
                <a:sym typeface="Calibri"/>
              </a:rPr>
              <a:t>are identified</a:t>
            </a:r>
            <a:endParaRPr b="1" i="1" sz="2800">
              <a:solidFill>
                <a:srgbClr val="595959"/>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600"/>
              <a:buFont typeface="Arial"/>
              <a:buNone/>
            </a:pPr>
            <a:r>
              <a:t/>
            </a:r>
            <a:endParaRPr sz="2600">
              <a:solidFill>
                <a:srgbClr val="595959"/>
              </a:solidFill>
              <a:latin typeface="Calibri"/>
              <a:ea typeface="Calibri"/>
              <a:cs typeface="Calibri"/>
              <a:sym typeface="Calibri"/>
            </a:endParaRPr>
          </a:p>
        </p:txBody>
      </p:sp>
      <p:sp>
        <p:nvSpPr>
          <p:cNvPr id="312" name="Google Shape;312;p58"/>
          <p:cNvSpPr/>
          <p:nvPr/>
        </p:nvSpPr>
        <p:spPr>
          <a:xfrm>
            <a:off x="5112300" y="3055450"/>
            <a:ext cx="268200" cy="5367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8"/>
          <p:cNvSpPr/>
          <p:nvPr/>
        </p:nvSpPr>
        <p:spPr>
          <a:xfrm>
            <a:off x="7854825" y="3100150"/>
            <a:ext cx="268200" cy="447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9"/>
          <p:cNvSpPr txBox="1"/>
          <p:nvPr>
            <p:ph type="title"/>
          </p:nvPr>
        </p:nvSpPr>
        <p:spPr>
          <a:xfrm>
            <a:off x="838200" y="681037"/>
            <a:ext cx="10515600" cy="10098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solidFill>
                  <a:srgbClr val="249AB5"/>
                </a:solidFill>
              </a:rPr>
              <a:t>Images of Root Cause Analyses</a:t>
            </a:r>
            <a:endParaRPr>
              <a:solidFill>
                <a:srgbClr val="249AB5"/>
              </a:solidFill>
            </a:endParaRPr>
          </a:p>
        </p:txBody>
      </p:sp>
      <p:pic>
        <p:nvPicPr>
          <p:cNvPr id="320" name="Google Shape;320;p59"/>
          <p:cNvPicPr preferRelativeResize="0"/>
          <p:nvPr/>
        </p:nvPicPr>
        <p:blipFill>
          <a:blip r:embed="rId3">
            <a:alphaModFix/>
          </a:blip>
          <a:stretch>
            <a:fillRect/>
          </a:stretch>
        </p:blipFill>
        <p:spPr>
          <a:xfrm>
            <a:off x="1827725" y="1690825"/>
            <a:ext cx="3096621" cy="4351195"/>
          </a:xfrm>
          <a:prstGeom prst="rect">
            <a:avLst/>
          </a:prstGeom>
          <a:noFill/>
          <a:ln>
            <a:noFill/>
          </a:ln>
        </p:spPr>
      </p:pic>
      <p:pic>
        <p:nvPicPr>
          <p:cNvPr id="321" name="Google Shape;321;p59"/>
          <p:cNvPicPr preferRelativeResize="0"/>
          <p:nvPr/>
        </p:nvPicPr>
        <p:blipFill>
          <a:blip r:embed="rId4">
            <a:alphaModFix/>
          </a:blip>
          <a:stretch>
            <a:fillRect/>
          </a:stretch>
        </p:blipFill>
        <p:spPr>
          <a:xfrm>
            <a:off x="1668913" y="2135500"/>
            <a:ext cx="3972773" cy="3912675"/>
          </a:xfrm>
          <a:prstGeom prst="rect">
            <a:avLst/>
          </a:prstGeom>
          <a:noFill/>
          <a:ln>
            <a:noFill/>
          </a:ln>
        </p:spPr>
      </p:pic>
      <p:pic>
        <p:nvPicPr>
          <p:cNvPr id="322" name="Google Shape;322;p59"/>
          <p:cNvPicPr preferRelativeResize="0"/>
          <p:nvPr/>
        </p:nvPicPr>
        <p:blipFill rotWithShape="1">
          <a:blip r:embed="rId5">
            <a:alphaModFix/>
          </a:blip>
          <a:srcRect b="51100" l="0" r="39795" t="0"/>
          <a:stretch/>
        </p:blipFill>
        <p:spPr>
          <a:xfrm>
            <a:off x="188425" y="1467050"/>
            <a:ext cx="3096621" cy="3353525"/>
          </a:xfrm>
          <a:prstGeom prst="rect">
            <a:avLst/>
          </a:prstGeom>
          <a:noFill/>
          <a:ln>
            <a:noFill/>
          </a:ln>
        </p:spPr>
      </p:pic>
      <p:pic>
        <p:nvPicPr>
          <p:cNvPr id="323" name="Google Shape;323;p59"/>
          <p:cNvPicPr preferRelativeResize="0"/>
          <p:nvPr/>
        </p:nvPicPr>
        <p:blipFill rotWithShape="1">
          <a:blip r:embed="rId6">
            <a:alphaModFix/>
          </a:blip>
          <a:srcRect b="0" l="2762" r="0" t="0"/>
          <a:stretch/>
        </p:blipFill>
        <p:spPr>
          <a:xfrm>
            <a:off x="2118250" y="2247475"/>
            <a:ext cx="7996292" cy="3794550"/>
          </a:xfrm>
          <a:prstGeom prst="rect">
            <a:avLst/>
          </a:prstGeom>
          <a:noFill/>
          <a:ln>
            <a:noFill/>
          </a:ln>
        </p:spPr>
      </p:pic>
      <p:pic>
        <p:nvPicPr>
          <p:cNvPr id="324" name="Google Shape;324;p59"/>
          <p:cNvPicPr preferRelativeResize="0"/>
          <p:nvPr/>
        </p:nvPicPr>
        <p:blipFill>
          <a:blip r:embed="rId7">
            <a:alphaModFix/>
          </a:blip>
          <a:stretch>
            <a:fillRect/>
          </a:stretch>
        </p:blipFill>
        <p:spPr>
          <a:xfrm>
            <a:off x="1978184" y="1969159"/>
            <a:ext cx="9375604" cy="435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6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Short Example to Get Started</a:t>
            </a:r>
            <a:endParaRPr/>
          </a:p>
        </p:txBody>
      </p:sp>
      <p:sp>
        <p:nvSpPr>
          <p:cNvPr id="331" name="Google Shape;331;p60"/>
          <p:cNvSpPr txBox="1"/>
          <p:nvPr>
            <p:ph idx="1" type="body"/>
          </p:nvPr>
        </p:nvSpPr>
        <p:spPr>
          <a:xfrm>
            <a:off x="838200" y="1364950"/>
            <a:ext cx="10515600" cy="52155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US" sz="2900"/>
              <a:t>In your small group, choose an issue (based on your data): </a:t>
            </a:r>
            <a:endParaRPr sz="2900"/>
          </a:p>
          <a:p>
            <a:pPr indent="-349250" lvl="0" marL="457200" rtl="0" algn="l">
              <a:spcBef>
                <a:spcPts val="1000"/>
              </a:spcBef>
              <a:spcAft>
                <a:spcPts val="0"/>
              </a:spcAft>
              <a:buSzPts val="1900"/>
              <a:buAutoNum type="arabicPeriod"/>
            </a:pPr>
            <a:r>
              <a:rPr lang="en-US" sz="2900"/>
              <a:t>Not enough CTE majors.</a:t>
            </a:r>
            <a:endParaRPr sz="2900"/>
          </a:p>
          <a:p>
            <a:pPr indent="-349250" lvl="0" marL="457200" rtl="0" algn="l">
              <a:spcBef>
                <a:spcPts val="0"/>
              </a:spcBef>
              <a:spcAft>
                <a:spcPts val="0"/>
              </a:spcAft>
              <a:buSzPts val="1900"/>
              <a:buAutoNum type="arabicPeriod"/>
            </a:pPr>
            <a:r>
              <a:rPr lang="en-US" sz="2900"/>
              <a:t>Low retention or graduation rates for CTE majors.</a:t>
            </a:r>
            <a:endParaRPr sz="2900"/>
          </a:p>
          <a:p>
            <a:pPr indent="-349250" lvl="0" marL="457200" rtl="0" algn="l">
              <a:spcBef>
                <a:spcPts val="0"/>
              </a:spcBef>
              <a:spcAft>
                <a:spcPts val="0"/>
              </a:spcAft>
              <a:buSzPts val="1900"/>
              <a:buAutoNum type="arabicPeriod"/>
            </a:pPr>
            <a:r>
              <a:rPr lang="en-US" sz="2900"/>
              <a:t>High drop/fail/withdraw rates from CTE courses. </a:t>
            </a:r>
            <a:endParaRPr sz="2900"/>
          </a:p>
          <a:p>
            <a:pPr indent="-349250" lvl="0" marL="457200" rtl="0" algn="l">
              <a:spcBef>
                <a:spcPts val="0"/>
              </a:spcBef>
              <a:spcAft>
                <a:spcPts val="0"/>
              </a:spcAft>
              <a:buSzPts val="1900"/>
              <a:buAutoNum type="arabicPeriod"/>
            </a:pPr>
            <a:r>
              <a:rPr lang="en-US" sz="2900"/>
              <a:t>Lack of use of equitable teaching practices in CTE courses. </a:t>
            </a:r>
            <a:endParaRPr sz="2900"/>
          </a:p>
          <a:p>
            <a:pPr indent="-349250" lvl="0" marL="457200" rtl="0" algn="l">
              <a:spcBef>
                <a:spcPts val="0"/>
              </a:spcBef>
              <a:spcAft>
                <a:spcPts val="0"/>
              </a:spcAft>
              <a:buSzPts val="1900"/>
              <a:buAutoNum type="arabicPeriod"/>
            </a:pPr>
            <a:r>
              <a:rPr lang="en-US" sz="2900"/>
              <a:t>Local colleges &amp; universities not accepting community college CTE </a:t>
            </a:r>
            <a:r>
              <a:rPr lang="en-US" sz="2900"/>
              <a:t>courses</a:t>
            </a:r>
            <a:r>
              <a:rPr lang="en-US" sz="2900"/>
              <a:t> for transfer.</a:t>
            </a:r>
            <a:endParaRPr sz="2900"/>
          </a:p>
          <a:p>
            <a:pPr indent="0" lvl="0" marL="0" rtl="0" algn="l">
              <a:spcBef>
                <a:spcPts val="1000"/>
              </a:spcBef>
              <a:spcAft>
                <a:spcPts val="0"/>
              </a:spcAft>
              <a:buNone/>
            </a:pPr>
            <a:r>
              <a:t/>
            </a:r>
            <a:endParaRPr sz="2900"/>
          </a:p>
          <a:p>
            <a:pPr indent="-349250" lvl="0" marL="457200" rtl="0" algn="l">
              <a:spcBef>
                <a:spcPts val="1000"/>
              </a:spcBef>
              <a:spcAft>
                <a:spcPts val="0"/>
              </a:spcAft>
              <a:buSzPts val="1900"/>
              <a:buChar char="●"/>
            </a:pPr>
            <a:r>
              <a:rPr lang="en-US" sz="2900"/>
              <a:t>Brainstorm (record your ideas):  </a:t>
            </a:r>
            <a:endParaRPr sz="2900"/>
          </a:p>
          <a:p>
            <a:pPr indent="-349250" lvl="1" marL="914400" rtl="0" algn="l">
              <a:spcBef>
                <a:spcPts val="0"/>
              </a:spcBef>
              <a:spcAft>
                <a:spcPts val="0"/>
              </a:spcAft>
              <a:buSzPts val="1900"/>
              <a:buChar char="○"/>
            </a:pPr>
            <a:r>
              <a:rPr lang="en-US" sz="2500"/>
              <a:t>Why does this occur?  </a:t>
            </a:r>
            <a:endParaRPr sz="2500"/>
          </a:p>
          <a:p>
            <a:pPr indent="-349250" lvl="1" marL="914400" rtl="0" algn="l">
              <a:spcBef>
                <a:spcPts val="0"/>
              </a:spcBef>
              <a:spcAft>
                <a:spcPts val="0"/>
              </a:spcAft>
              <a:buSzPts val="1900"/>
              <a:buChar char="○"/>
            </a:pPr>
            <a:r>
              <a:rPr lang="en-US" sz="2500"/>
              <a:t>What is it contributing to the problem? </a:t>
            </a:r>
            <a:endParaRPr sz="2500"/>
          </a:p>
          <a:p>
            <a:pPr indent="-349250" lvl="1" marL="914400" rtl="0" algn="l">
              <a:spcBef>
                <a:spcPts val="0"/>
              </a:spcBef>
              <a:spcAft>
                <a:spcPts val="0"/>
              </a:spcAft>
              <a:buSzPts val="1900"/>
              <a:buChar char="○"/>
            </a:pPr>
            <a:r>
              <a:rPr lang="en-US" sz="2500"/>
              <a:t>There is not just one cause - keep going! </a:t>
            </a:r>
            <a:endParaRPr sz="2500"/>
          </a:p>
          <a:p>
            <a:pPr indent="-349250" lvl="1" marL="914400" rtl="0" algn="l">
              <a:spcBef>
                <a:spcPts val="0"/>
              </a:spcBef>
              <a:spcAft>
                <a:spcPts val="0"/>
              </a:spcAft>
              <a:buSzPts val="1900"/>
              <a:buChar char="○"/>
            </a:pPr>
            <a:r>
              <a:rPr lang="en-US" sz="2500"/>
              <a:t>If you think you are done - drill down further!</a:t>
            </a:r>
            <a:endParaRPr sz="25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TEP 2.0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TEP 2.0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